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99" r:id="rId2"/>
    <p:sldId id="278" r:id="rId3"/>
    <p:sldId id="301" r:id="rId4"/>
    <p:sldId id="303" r:id="rId5"/>
    <p:sldId id="304" r:id="rId6"/>
    <p:sldId id="306" r:id="rId7"/>
    <p:sldId id="307" r:id="rId8"/>
    <p:sldId id="308" r:id="rId9"/>
    <p:sldId id="309" r:id="rId10"/>
    <p:sldId id="310" r:id="rId11"/>
    <p:sldId id="271" r:id="rId1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ABB00"/>
    <a:srgbClr val="9090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795" autoAdjust="0"/>
  </p:normalViewPr>
  <p:slideViewPr>
    <p:cSldViewPr snapToGrid="0" snapToObjects="1">
      <p:cViewPr varScale="1">
        <p:scale>
          <a:sx n="85" d="100"/>
          <a:sy n="85" d="100"/>
        </p:scale>
        <p:origin x="-2280" y="-84"/>
      </p:cViewPr>
      <p:guideLst>
        <p:guide orient="horz" pos="3907"/>
        <p:guide orient="horz" pos="953"/>
        <p:guide orient="horz" pos="816"/>
        <p:guide orient="horz" pos="4082"/>
        <p:guide pos="5472"/>
        <p:guide pos="2922"/>
        <p:guide pos="274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DA5DA-3527-4E4D-9E7B-A66ED7617C1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8715D1E-5B30-471A-94A0-34C29FA7DFB5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Prüfung achtet auf Schriftlage eher als auf Haltung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035C9B-EF6F-429D-BEB2-C1D28D52412C}" type="parTrans" cxnId="{8C81CFF5-9258-435F-A49C-06AC601FFEF3}">
      <dgm:prSet/>
      <dgm:spPr/>
      <dgm:t>
        <a:bodyPr/>
        <a:lstStyle/>
        <a:p>
          <a:endParaRPr lang="de-DE"/>
        </a:p>
      </dgm:t>
    </dgm:pt>
    <dgm:pt modelId="{FF6BF503-36D8-4AE8-A0D5-EFBA9BA61F59}" type="sibTrans" cxnId="{8C81CFF5-9258-435F-A49C-06AC601FFEF3}">
      <dgm:prSet/>
      <dgm:spPr/>
      <dgm:t>
        <a:bodyPr/>
        <a:lstStyle/>
        <a:p>
          <a:endParaRPr lang="de-DE"/>
        </a:p>
      </dgm:t>
    </dgm:pt>
    <dgm:pt modelId="{146DA77C-4EB6-4BF9-AE3B-98C234E0FC4A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Kulturthemen zwischen ICG und Wohnungswirtschaft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44A07B-8769-4BAB-97D3-6FF2194B7F8E}" type="parTrans" cxnId="{2DB3910A-8165-4231-9989-26BBFE85FE0F}">
      <dgm:prSet/>
      <dgm:spPr/>
      <dgm:t>
        <a:bodyPr/>
        <a:lstStyle/>
        <a:p>
          <a:endParaRPr lang="de-DE"/>
        </a:p>
      </dgm:t>
    </dgm:pt>
    <dgm:pt modelId="{27D50037-EB61-4219-8259-578E3E06E9D7}" type="sibTrans" cxnId="{2DB3910A-8165-4231-9989-26BBFE85FE0F}">
      <dgm:prSet/>
      <dgm:spPr/>
      <dgm:t>
        <a:bodyPr/>
        <a:lstStyle/>
        <a:p>
          <a:endParaRPr lang="de-DE"/>
        </a:p>
      </dgm:t>
    </dgm:pt>
    <dgm:pt modelId="{9F614501-5132-42E5-A689-E8662741DDE5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Hausaufgaben</a:t>
          </a:r>
        </a:p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- Satzung für Task Force</a:t>
          </a:r>
        </a:p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- Verhaltenskodex umfangreicher </a:t>
          </a:r>
        </a:p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- Maßnahmen zur Risikoanalyse</a:t>
          </a:r>
        </a:p>
        <a:p>
          <a:r>
            <a:rPr lang="de-DE" sz="1600" dirty="0" smtClean="0">
              <a:latin typeface="Arial" panose="020B0604020202020204" pitchFamily="34" charset="0"/>
              <a:cs typeface="Arial" panose="020B0604020202020204" pitchFamily="34" charset="0"/>
            </a:rPr>
            <a:t>- Leitbild überarbeiten</a:t>
          </a:r>
        </a:p>
        <a:p>
          <a:endParaRPr lang="de-DE" sz="1900" dirty="0"/>
        </a:p>
      </dgm:t>
    </dgm:pt>
    <dgm:pt modelId="{B0475674-9896-4B6A-909C-49349F8D88B3}" type="parTrans" cxnId="{85D07AA6-906B-454C-B4CF-2FC66EA8A189}">
      <dgm:prSet/>
      <dgm:spPr/>
      <dgm:t>
        <a:bodyPr/>
        <a:lstStyle/>
        <a:p>
          <a:endParaRPr lang="de-DE"/>
        </a:p>
      </dgm:t>
    </dgm:pt>
    <dgm:pt modelId="{271CD5D9-2A0D-4659-8FAC-8541C2D12C47}" type="sibTrans" cxnId="{85D07AA6-906B-454C-B4CF-2FC66EA8A189}">
      <dgm:prSet/>
      <dgm:spPr/>
      <dgm:t>
        <a:bodyPr/>
        <a:lstStyle/>
        <a:p>
          <a:endParaRPr lang="de-DE"/>
        </a:p>
      </dgm:t>
    </dgm:pt>
    <dgm:pt modelId="{5F2743A8-EEFE-4EFB-856D-6E8829B67713}" type="pres">
      <dgm:prSet presAssocID="{7E6DA5DA-3527-4E4D-9E7B-A66ED7617C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A00D207-7073-4A9C-8F57-123498FBEBA8}" type="pres">
      <dgm:prSet presAssocID="{78715D1E-5B30-471A-94A0-34C29FA7DFB5}" presName="parentLin" presStyleCnt="0"/>
      <dgm:spPr/>
    </dgm:pt>
    <dgm:pt modelId="{8E39C79E-94CF-4190-99C4-F86902FBC9A2}" type="pres">
      <dgm:prSet presAssocID="{78715D1E-5B30-471A-94A0-34C29FA7DFB5}" presName="parentLeftMargin" presStyleLbl="node1" presStyleIdx="0" presStyleCnt="3"/>
      <dgm:spPr/>
      <dgm:t>
        <a:bodyPr/>
        <a:lstStyle/>
        <a:p>
          <a:endParaRPr lang="de-DE"/>
        </a:p>
      </dgm:t>
    </dgm:pt>
    <dgm:pt modelId="{8D72ECAF-B559-4065-80DF-736F0DBADCB0}" type="pres">
      <dgm:prSet presAssocID="{78715D1E-5B30-471A-94A0-34C29FA7DFB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48F836-D2A6-4FB8-AB62-57B9D9EF0EB4}" type="pres">
      <dgm:prSet presAssocID="{78715D1E-5B30-471A-94A0-34C29FA7DFB5}" presName="negativeSpace" presStyleCnt="0"/>
      <dgm:spPr/>
    </dgm:pt>
    <dgm:pt modelId="{91A80283-09A3-4B0B-B0F7-098B459E07C0}" type="pres">
      <dgm:prSet presAssocID="{78715D1E-5B30-471A-94A0-34C29FA7DFB5}" presName="childText" presStyleLbl="conFgAcc1" presStyleIdx="0" presStyleCnt="3">
        <dgm:presLayoutVars>
          <dgm:bulletEnabled val="1"/>
        </dgm:presLayoutVars>
      </dgm:prSet>
      <dgm:spPr/>
    </dgm:pt>
    <dgm:pt modelId="{CAB50420-09D8-4C1B-A342-70D973D0DF8B}" type="pres">
      <dgm:prSet presAssocID="{FF6BF503-36D8-4AE8-A0D5-EFBA9BA61F59}" presName="spaceBetweenRectangles" presStyleCnt="0"/>
      <dgm:spPr/>
    </dgm:pt>
    <dgm:pt modelId="{FF75239E-6679-461A-AF52-509E000E282F}" type="pres">
      <dgm:prSet presAssocID="{146DA77C-4EB6-4BF9-AE3B-98C234E0FC4A}" presName="parentLin" presStyleCnt="0"/>
      <dgm:spPr/>
    </dgm:pt>
    <dgm:pt modelId="{0023016E-728F-448E-9538-D4F01B8C57A8}" type="pres">
      <dgm:prSet presAssocID="{146DA77C-4EB6-4BF9-AE3B-98C234E0FC4A}" presName="parentLeftMargin" presStyleLbl="node1" presStyleIdx="0" presStyleCnt="3"/>
      <dgm:spPr/>
      <dgm:t>
        <a:bodyPr/>
        <a:lstStyle/>
        <a:p>
          <a:endParaRPr lang="de-DE"/>
        </a:p>
      </dgm:t>
    </dgm:pt>
    <dgm:pt modelId="{825F67A1-6A44-46A3-B375-AA3922726967}" type="pres">
      <dgm:prSet presAssocID="{146DA77C-4EB6-4BF9-AE3B-98C234E0FC4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0003CB1-0F70-4715-957C-653F49B2A65C}" type="pres">
      <dgm:prSet presAssocID="{146DA77C-4EB6-4BF9-AE3B-98C234E0FC4A}" presName="negativeSpace" presStyleCnt="0"/>
      <dgm:spPr/>
    </dgm:pt>
    <dgm:pt modelId="{9C8F7EA7-9102-4274-9767-AB32E9D85EAA}" type="pres">
      <dgm:prSet presAssocID="{146DA77C-4EB6-4BF9-AE3B-98C234E0FC4A}" presName="childText" presStyleLbl="conFgAcc1" presStyleIdx="1" presStyleCnt="3">
        <dgm:presLayoutVars>
          <dgm:bulletEnabled val="1"/>
        </dgm:presLayoutVars>
      </dgm:prSet>
      <dgm:spPr/>
    </dgm:pt>
    <dgm:pt modelId="{7349D028-E5AA-4703-903E-EB3F8FF57661}" type="pres">
      <dgm:prSet presAssocID="{27D50037-EB61-4219-8259-578E3E06E9D7}" presName="spaceBetweenRectangles" presStyleCnt="0"/>
      <dgm:spPr/>
    </dgm:pt>
    <dgm:pt modelId="{7677ED1A-C237-4E70-9F70-AB4396B576DD}" type="pres">
      <dgm:prSet presAssocID="{9F614501-5132-42E5-A689-E8662741DDE5}" presName="parentLin" presStyleCnt="0"/>
      <dgm:spPr/>
    </dgm:pt>
    <dgm:pt modelId="{636D593F-6DF7-4ECE-9C17-452302ED57AE}" type="pres">
      <dgm:prSet presAssocID="{9F614501-5132-42E5-A689-E8662741DDE5}" presName="parentLeftMargin" presStyleLbl="node1" presStyleIdx="1" presStyleCnt="3"/>
      <dgm:spPr/>
      <dgm:t>
        <a:bodyPr/>
        <a:lstStyle/>
        <a:p>
          <a:endParaRPr lang="de-DE"/>
        </a:p>
      </dgm:t>
    </dgm:pt>
    <dgm:pt modelId="{6DD31769-AC1C-46AB-9793-DFE322AE2436}" type="pres">
      <dgm:prSet presAssocID="{9F614501-5132-42E5-A689-E8662741DDE5}" presName="parentText" presStyleLbl="node1" presStyleIdx="2" presStyleCnt="3" custScaleY="33909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3DD5E91-AF20-408E-8293-F8BA4DEA98C4}" type="pres">
      <dgm:prSet presAssocID="{9F614501-5132-42E5-A689-E8662741DDE5}" presName="negativeSpace" presStyleCnt="0"/>
      <dgm:spPr/>
    </dgm:pt>
    <dgm:pt modelId="{AE111C0C-91A6-421A-A42C-D35574C84228}" type="pres">
      <dgm:prSet presAssocID="{9F614501-5132-42E5-A689-E8662741DD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E92D903-EC52-4DF2-A52D-34E318AE2C5F}" type="presOf" srcId="{78715D1E-5B30-471A-94A0-34C29FA7DFB5}" destId="{8E39C79E-94CF-4190-99C4-F86902FBC9A2}" srcOrd="0" destOrd="0" presId="urn:microsoft.com/office/officeart/2005/8/layout/list1"/>
    <dgm:cxn modelId="{85D07AA6-906B-454C-B4CF-2FC66EA8A189}" srcId="{7E6DA5DA-3527-4E4D-9E7B-A66ED7617C14}" destId="{9F614501-5132-42E5-A689-E8662741DDE5}" srcOrd="2" destOrd="0" parTransId="{B0475674-9896-4B6A-909C-49349F8D88B3}" sibTransId="{271CD5D9-2A0D-4659-8FAC-8541C2D12C47}"/>
    <dgm:cxn modelId="{15E7BD17-E5D3-465E-A4EF-72CCD9AFD72C}" type="presOf" srcId="{7E6DA5DA-3527-4E4D-9E7B-A66ED7617C14}" destId="{5F2743A8-EEFE-4EFB-856D-6E8829B67713}" srcOrd="0" destOrd="0" presId="urn:microsoft.com/office/officeart/2005/8/layout/list1"/>
    <dgm:cxn modelId="{0D65BBDC-4D69-4661-9B55-239FCB7A978F}" type="presOf" srcId="{146DA77C-4EB6-4BF9-AE3B-98C234E0FC4A}" destId="{0023016E-728F-448E-9538-D4F01B8C57A8}" srcOrd="0" destOrd="0" presId="urn:microsoft.com/office/officeart/2005/8/layout/list1"/>
    <dgm:cxn modelId="{23D4A659-63E2-4D8F-91A1-0E36227E3488}" type="presOf" srcId="{9F614501-5132-42E5-A689-E8662741DDE5}" destId="{6DD31769-AC1C-46AB-9793-DFE322AE2436}" srcOrd="1" destOrd="0" presId="urn:microsoft.com/office/officeart/2005/8/layout/list1"/>
    <dgm:cxn modelId="{9EA392E8-66D0-409B-AA40-B9DDBD190DAF}" type="presOf" srcId="{78715D1E-5B30-471A-94A0-34C29FA7DFB5}" destId="{8D72ECAF-B559-4065-80DF-736F0DBADCB0}" srcOrd="1" destOrd="0" presId="urn:microsoft.com/office/officeart/2005/8/layout/list1"/>
    <dgm:cxn modelId="{916AC046-5A4F-4808-ACAE-5B521DBEA4C4}" type="presOf" srcId="{9F614501-5132-42E5-A689-E8662741DDE5}" destId="{636D593F-6DF7-4ECE-9C17-452302ED57AE}" srcOrd="0" destOrd="0" presId="urn:microsoft.com/office/officeart/2005/8/layout/list1"/>
    <dgm:cxn modelId="{8C81CFF5-9258-435F-A49C-06AC601FFEF3}" srcId="{7E6DA5DA-3527-4E4D-9E7B-A66ED7617C14}" destId="{78715D1E-5B30-471A-94A0-34C29FA7DFB5}" srcOrd="0" destOrd="0" parTransId="{E5035C9B-EF6F-429D-BEB2-C1D28D52412C}" sibTransId="{FF6BF503-36D8-4AE8-A0D5-EFBA9BA61F59}"/>
    <dgm:cxn modelId="{2DC8DF00-A45A-4FE7-BD52-303AADC4B870}" type="presOf" srcId="{146DA77C-4EB6-4BF9-AE3B-98C234E0FC4A}" destId="{825F67A1-6A44-46A3-B375-AA3922726967}" srcOrd="1" destOrd="0" presId="urn:microsoft.com/office/officeart/2005/8/layout/list1"/>
    <dgm:cxn modelId="{2DB3910A-8165-4231-9989-26BBFE85FE0F}" srcId="{7E6DA5DA-3527-4E4D-9E7B-A66ED7617C14}" destId="{146DA77C-4EB6-4BF9-AE3B-98C234E0FC4A}" srcOrd="1" destOrd="0" parTransId="{9E44A07B-8769-4BAB-97D3-6FF2194B7F8E}" sibTransId="{27D50037-EB61-4219-8259-578E3E06E9D7}"/>
    <dgm:cxn modelId="{8907FB64-0F0E-4C42-B061-A650F0313048}" type="presParOf" srcId="{5F2743A8-EEFE-4EFB-856D-6E8829B67713}" destId="{3A00D207-7073-4A9C-8F57-123498FBEBA8}" srcOrd="0" destOrd="0" presId="urn:microsoft.com/office/officeart/2005/8/layout/list1"/>
    <dgm:cxn modelId="{7C507E8E-0E9C-41E6-AB5C-AE237C3EA490}" type="presParOf" srcId="{3A00D207-7073-4A9C-8F57-123498FBEBA8}" destId="{8E39C79E-94CF-4190-99C4-F86902FBC9A2}" srcOrd="0" destOrd="0" presId="urn:microsoft.com/office/officeart/2005/8/layout/list1"/>
    <dgm:cxn modelId="{48226B9E-4051-40E8-B33C-837E26E29A18}" type="presParOf" srcId="{3A00D207-7073-4A9C-8F57-123498FBEBA8}" destId="{8D72ECAF-B559-4065-80DF-736F0DBADCB0}" srcOrd="1" destOrd="0" presId="urn:microsoft.com/office/officeart/2005/8/layout/list1"/>
    <dgm:cxn modelId="{6B30DEA6-0C37-4626-ABF3-C558002DD567}" type="presParOf" srcId="{5F2743A8-EEFE-4EFB-856D-6E8829B67713}" destId="{F848F836-D2A6-4FB8-AB62-57B9D9EF0EB4}" srcOrd="1" destOrd="0" presId="urn:microsoft.com/office/officeart/2005/8/layout/list1"/>
    <dgm:cxn modelId="{52FD31B7-F620-4AC2-BB41-ECB05E335C4E}" type="presParOf" srcId="{5F2743A8-EEFE-4EFB-856D-6E8829B67713}" destId="{91A80283-09A3-4B0B-B0F7-098B459E07C0}" srcOrd="2" destOrd="0" presId="urn:microsoft.com/office/officeart/2005/8/layout/list1"/>
    <dgm:cxn modelId="{5FDCDA83-CC4D-4F23-8D4F-16A7D29B99E4}" type="presParOf" srcId="{5F2743A8-EEFE-4EFB-856D-6E8829B67713}" destId="{CAB50420-09D8-4C1B-A342-70D973D0DF8B}" srcOrd="3" destOrd="0" presId="urn:microsoft.com/office/officeart/2005/8/layout/list1"/>
    <dgm:cxn modelId="{8E09D9F7-5C6B-492F-83C9-1FA2ED96E0F0}" type="presParOf" srcId="{5F2743A8-EEFE-4EFB-856D-6E8829B67713}" destId="{FF75239E-6679-461A-AF52-509E000E282F}" srcOrd="4" destOrd="0" presId="urn:microsoft.com/office/officeart/2005/8/layout/list1"/>
    <dgm:cxn modelId="{FD64616B-9420-4F49-AF96-14EAFC74897C}" type="presParOf" srcId="{FF75239E-6679-461A-AF52-509E000E282F}" destId="{0023016E-728F-448E-9538-D4F01B8C57A8}" srcOrd="0" destOrd="0" presId="urn:microsoft.com/office/officeart/2005/8/layout/list1"/>
    <dgm:cxn modelId="{2B7B1E30-1315-4152-BA76-130F5B843268}" type="presParOf" srcId="{FF75239E-6679-461A-AF52-509E000E282F}" destId="{825F67A1-6A44-46A3-B375-AA3922726967}" srcOrd="1" destOrd="0" presId="urn:microsoft.com/office/officeart/2005/8/layout/list1"/>
    <dgm:cxn modelId="{47686E1B-D1E0-44C0-AB54-9EB4401E45E2}" type="presParOf" srcId="{5F2743A8-EEFE-4EFB-856D-6E8829B67713}" destId="{D0003CB1-0F70-4715-957C-653F49B2A65C}" srcOrd="5" destOrd="0" presId="urn:microsoft.com/office/officeart/2005/8/layout/list1"/>
    <dgm:cxn modelId="{8641EFE0-86DE-447B-B335-760CD0540192}" type="presParOf" srcId="{5F2743A8-EEFE-4EFB-856D-6E8829B67713}" destId="{9C8F7EA7-9102-4274-9767-AB32E9D85EAA}" srcOrd="6" destOrd="0" presId="urn:microsoft.com/office/officeart/2005/8/layout/list1"/>
    <dgm:cxn modelId="{B1E8DAD0-DBE7-46C0-AC8E-A12DB2871142}" type="presParOf" srcId="{5F2743A8-EEFE-4EFB-856D-6E8829B67713}" destId="{7349D028-E5AA-4703-903E-EB3F8FF57661}" srcOrd="7" destOrd="0" presId="urn:microsoft.com/office/officeart/2005/8/layout/list1"/>
    <dgm:cxn modelId="{3CFDCD67-3DE8-465D-A381-1FC0EEA12F29}" type="presParOf" srcId="{5F2743A8-EEFE-4EFB-856D-6E8829B67713}" destId="{7677ED1A-C237-4E70-9F70-AB4396B576DD}" srcOrd="8" destOrd="0" presId="urn:microsoft.com/office/officeart/2005/8/layout/list1"/>
    <dgm:cxn modelId="{EF316AC3-7429-4F6F-AF26-4BC8B3D1BA58}" type="presParOf" srcId="{7677ED1A-C237-4E70-9F70-AB4396B576DD}" destId="{636D593F-6DF7-4ECE-9C17-452302ED57AE}" srcOrd="0" destOrd="0" presId="urn:microsoft.com/office/officeart/2005/8/layout/list1"/>
    <dgm:cxn modelId="{B93FF0DD-437E-4E38-BA7C-93A4F80C9BED}" type="presParOf" srcId="{7677ED1A-C237-4E70-9F70-AB4396B576DD}" destId="{6DD31769-AC1C-46AB-9793-DFE322AE2436}" srcOrd="1" destOrd="0" presId="urn:microsoft.com/office/officeart/2005/8/layout/list1"/>
    <dgm:cxn modelId="{FDDFBF6C-AD67-4288-971E-BA203E1C35A5}" type="presParOf" srcId="{5F2743A8-EEFE-4EFB-856D-6E8829B67713}" destId="{B3DD5E91-AF20-408E-8293-F8BA4DEA98C4}" srcOrd="9" destOrd="0" presId="urn:microsoft.com/office/officeart/2005/8/layout/list1"/>
    <dgm:cxn modelId="{F38F4394-DA52-4134-B5E0-7049D5419073}" type="presParOf" srcId="{5F2743A8-EEFE-4EFB-856D-6E8829B67713}" destId="{AE111C0C-91A6-421A-A42C-D35574C8422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1E397F-76BC-412F-A08E-BA544AA3D9CA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6FE25DA-0D39-4502-B7C5-4C0369B62A54}">
      <dgm:prSet phldrT="[Text]" custT="1"/>
      <dgm:spPr>
        <a:solidFill>
          <a:schemeClr val="tx1">
            <a:lumMod val="25000"/>
            <a:lumOff val="75000"/>
          </a:schemeClr>
        </a:solidFill>
      </dgm:spPr>
      <dgm:t>
        <a:bodyPr/>
        <a:lstStyle/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Basis altes Leitbild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A9D556-87B6-4906-80C6-BA0AF1EF76A9}" type="parTrans" cxnId="{DBB9B63E-AA92-4D66-9C9C-96294A550865}">
      <dgm:prSet/>
      <dgm:spPr/>
      <dgm:t>
        <a:bodyPr/>
        <a:lstStyle/>
        <a:p>
          <a:endParaRPr lang="de-DE"/>
        </a:p>
      </dgm:t>
    </dgm:pt>
    <dgm:pt modelId="{34FAD414-BF0C-4164-8783-1EA421ABB403}" type="sibTrans" cxnId="{DBB9B63E-AA92-4D66-9C9C-96294A550865}">
      <dgm:prSet/>
      <dgm:spPr/>
      <dgm:t>
        <a:bodyPr/>
        <a:lstStyle/>
        <a:p>
          <a:endParaRPr lang="de-DE"/>
        </a:p>
      </dgm:t>
    </dgm:pt>
    <dgm:pt modelId="{9773EB9C-56C6-4252-952A-A5B5F8D346AA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Diskussion Service Standards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7828AD-5D23-4774-BC2D-E5E31E98BC9D}" type="parTrans" cxnId="{09838AAE-5C1F-4B8C-8635-E76F0CC8C712}">
      <dgm:prSet/>
      <dgm:spPr/>
      <dgm:t>
        <a:bodyPr/>
        <a:lstStyle/>
        <a:p>
          <a:endParaRPr lang="de-DE"/>
        </a:p>
      </dgm:t>
    </dgm:pt>
    <dgm:pt modelId="{6CF32B89-96CD-41A8-A9F5-AA0D5985062E}" type="sibTrans" cxnId="{09838AAE-5C1F-4B8C-8635-E76F0CC8C712}">
      <dgm:prSet/>
      <dgm:spPr/>
      <dgm:t>
        <a:bodyPr/>
        <a:lstStyle/>
        <a:p>
          <a:endParaRPr lang="de-DE"/>
        </a:p>
      </dgm:t>
    </dgm:pt>
    <dgm:pt modelId="{D99085F2-932E-4637-A1BB-00CCC7ACC070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Test ergibt positives Compliance Verständnis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4BEB5A-3BA0-4401-BA14-5451DC93BAD5}" type="parTrans" cxnId="{80907712-9BBA-49F0-81E3-C5F57973CF8C}">
      <dgm:prSet/>
      <dgm:spPr/>
      <dgm:t>
        <a:bodyPr/>
        <a:lstStyle/>
        <a:p>
          <a:endParaRPr lang="de-DE"/>
        </a:p>
      </dgm:t>
    </dgm:pt>
    <dgm:pt modelId="{7EF71944-B35C-4451-BB68-D919A736FC85}" type="sibTrans" cxnId="{80907712-9BBA-49F0-81E3-C5F57973CF8C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de-DE"/>
        </a:p>
      </dgm:t>
    </dgm:pt>
    <dgm:pt modelId="{0246C5A2-F579-4967-8F86-A969520E102D}">
      <dgm:prSet phldrT="[Tex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Abschlussredaktion per Mail an alle Mitarbeiter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6F0413-F159-4876-A84E-58D670A55C11}" type="parTrans" cxnId="{D48A986A-6D1A-43FE-AB5F-C17A0A6A38BE}">
      <dgm:prSet/>
      <dgm:spPr/>
      <dgm:t>
        <a:bodyPr/>
        <a:lstStyle/>
        <a:p>
          <a:endParaRPr lang="de-DE"/>
        </a:p>
      </dgm:t>
    </dgm:pt>
    <dgm:pt modelId="{6FA69FCF-F76B-4532-AA46-9E9D0FCCE05D}" type="sibTrans" cxnId="{D48A986A-6D1A-43FE-AB5F-C17A0A6A38BE}">
      <dgm:prSet/>
      <dgm:spPr/>
      <dgm:t>
        <a:bodyPr/>
        <a:lstStyle/>
        <a:p>
          <a:endParaRPr lang="de-DE"/>
        </a:p>
      </dgm:t>
    </dgm:pt>
    <dgm:pt modelId="{6B78F20E-996B-4A35-BD66-F29273B8E4F6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Ergebnis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422997-3D6A-47D4-BF0C-3B8D6FCB4B54}" type="parTrans" cxnId="{90D7F9DE-966C-4F42-9906-A4FD77ADF868}">
      <dgm:prSet/>
      <dgm:spPr/>
      <dgm:t>
        <a:bodyPr/>
        <a:lstStyle/>
        <a:p>
          <a:endParaRPr lang="de-DE"/>
        </a:p>
      </dgm:t>
    </dgm:pt>
    <dgm:pt modelId="{7096704C-C70C-41EF-9B70-01C10F434A45}" type="sibTrans" cxnId="{90D7F9DE-966C-4F42-9906-A4FD77ADF868}">
      <dgm:prSet/>
      <dgm:spPr/>
      <dgm:t>
        <a:bodyPr/>
        <a:lstStyle/>
        <a:p>
          <a:endParaRPr lang="de-DE"/>
        </a:p>
      </dgm:t>
    </dgm:pt>
    <dgm:pt modelId="{271BC599-6A50-4119-AF58-0AFC80B0C85D}" type="pres">
      <dgm:prSet presAssocID="{4F1E397F-76BC-412F-A08E-BA544AA3D9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4F644D6-A845-4E0C-9669-FFE415EEE0A9}" type="pres">
      <dgm:prSet presAssocID="{C6FE25DA-0D39-4502-B7C5-4C0369B62A5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022CA8C-9337-47C7-8AE0-51F9BEB4509A}" type="pres">
      <dgm:prSet presAssocID="{34FAD414-BF0C-4164-8783-1EA421ABB403}" presName="sibTrans" presStyleLbl="sibTrans1D1" presStyleIdx="0" presStyleCnt="4"/>
      <dgm:spPr/>
      <dgm:t>
        <a:bodyPr/>
        <a:lstStyle/>
        <a:p>
          <a:endParaRPr lang="de-DE"/>
        </a:p>
      </dgm:t>
    </dgm:pt>
    <dgm:pt modelId="{0B745001-0E6D-4E0C-ABE3-ECFABB57437C}" type="pres">
      <dgm:prSet presAssocID="{34FAD414-BF0C-4164-8783-1EA421ABB403}" presName="connectorText" presStyleLbl="sibTrans1D1" presStyleIdx="0" presStyleCnt="4"/>
      <dgm:spPr/>
      <dgm:t>
        <a:bodyPr/>
        <a:lstStyle/>
        <a:p>
          <a:endParaRPr lang="de-DE"/>
        </a:p>
      </dgm:t>
    </dgm:pt>
    <dgm:pt modelId="{E5AD5255-F233-4D51-B25A-A89AC4C4750C}" type="pres">
      <dgm:prSet presAssocID="{9773EB9C-56C6-4252-952A-A5B5F8D346A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19C3CB9-EFB1-4981-81A4-32FB47E387C0}" type="pres">
      <dgm:prSet presAssocID="{6CF32B89-96CD-41A8-A9F5-AA0D5985062E}" presName="sibTrans" presStyleLbl="sibTrans1D1" presStyleIdx="1" presStyleCnt="4"/>
      <dgm:spPr/>
      <dgm:t>
        <a:bodyPr/>
        <a:lstStyle/>
        <a:p>
          <a:endParaRPr lang="de-DE"/>
        </a:p>
      </dgm:t>
    </dgm:pt>
    <dgm:pt modelId="{B1B5D0A4-F330-4AAA-9F58-E5F97BC9A00E}" type="pres">
      <dgm:prSet presAssocID="{6CF32B89-96CD-41A8-A9F5-AA0D5985062E}" presName="connectorText" presStyleLbl="sibTrans1D1" presStyleIdx="1" presStyleCnt="4"/>
      <dgm:spPr/>
      <dgm:t>
        <a:bodyPr/>
        <a:lstStyle/>
        <a:p>
          <a:endParaRPr lang="de-DE"/>
        </a:p>
      </dgm:t>
    </dgm:pt>
    <dgm:pt modelId="{F9CDC2C2-D338-447C-A7AE-23B32BB748B0}" type="pres">
      <dgm:prSet presAssocID="{D99085F2-932E-4637-A1BB-00CCC7ACC07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5D822CF-C7DC-4026-8908-2B792B687ACB}" type="pres">
      <dgm:prSet presAssocID="{7EF71944-B35C-4451-BB68-D919A736FC85}" presName="sibTrans" presStyleLbl="sibTrans1D1" presStyleIdx="2" presStyleCnt="4"/>
      <dgm:spPr/>
      <dgm:t>
        <a:bodyPr/>
        <a:lstStyle/>
        <a:p>
          <a:endParaRPr lang="de-DE"/>
        </a:p>
      </dgm:t>
    </dgm:pt>
    <dgm:pt modelId="{633F2933-EA33-4505-9F67-78DBFC96D6CE}" type="pres">
      <dgm:prSet presAssocID="{7EF71944-B35C-4451-BB68-D919A736FC85}" presName="connectorText" presStyleLbl="sibTrans1D1" presStyleIdx="2" presStyleCnt="4"/>
      <dgm:spPr/>
      <dgm:t>
        <a:bodyPr/>
        <a:lstStyle/>
        <a:p>
          <a:endParaRPr lang="de-DE"/>
        </a:p>
      </dgm:t>
    </dgm:pt>
    <dgm:pt modelId="{DFDB47C3-7544-4537-AC22-B57B9E6D61FF}" type="pres">
      <dgm:prSet presAssocID="{0246C5A2-F579-4967-8F86-A969520E102D}" presName="node" presStyleLbl="node1" presStyleIdx="3" presStyleCnt="5" custScaleX="12382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DF3433F-1A69-46D7-A11A-853AB4398323}" type="pres">
      <dgm:prSet presAssocID="{6FA69FCF-F76B-4532-AA46-9E9D0FCCE05D}" presName="sibTrans" presStyleLbl="sibTrans1D1" presStyleIdx="3" presStyleCnt="4"/>
      <dgm:spPr/>
      <dgm:t>
        <a:bodyPr/>
        <a:lstStyle/>
        <a:p>
          <a:endParaRPr lang="de-DE"/>
        </a:p>
      </dgm:t>
    </dgm:pt>
    <dgm:pt modelId="{482BA50C-DA7B-43AD-A81F-300FC1E66996}" type="pres">
      <dgm:prSet presAssocID="{6FA69FCF-F76B-4532-AA46-9E9D0FCCE05D}" presName="connectorText" presStyleLbl="sibTrans1D1" presStyleIdx="3" presStyleCnt="4"/>
      <dgm:spPr/>
      <dgm:t>
        <a:bodyPr/>
        <a:lstStyle/>
        <a:p>
          <a:endParaRPr lang="de-DE"/>
        </a:p>
      </dgm:t>
    </dgm:pt>
    <dgm:pt modelId="{7BAFD4BB-C030-45EC-90CA-9BBA3E6342B1}" type="pres">
      <dgm:prSet presAssocID="{6B78F20E-996B-4A35-BD66-F29273B8E4F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7E70479-95AD-4B47-822F-989896562023}" type="presOf" srcId="{7EF71944-B35C-4451-BB68-D919A736FC85}" destId="{55D822CF-C7DC-4026-8908-2B792B687ACB}" srcOrd="0" destOrd="0" presId="urn:microsoft.com/office/officeart/2005/8/layout/bProcess3"/>
    <dgm:cxn modelId="{CB8CB813-2667-4FCA-B9B0-85491DA0A8A3}" type="presOf" srcId="{34FAD414-BF0C-4164-8783-1EA421ABB403}" destId="{E022CA8C-9337-47C7-8AE0-51F9BEB4509A}" srcOrd="0" destOrd="0" presId="urn:microsoft.com/office/officeart/2005/8/layout/bProcess3"/>
    <dgm:cxn modelId="{8B8F1FBE-7C89-4D6C-A017-9D85E225A418}" type="presOf" srcId="{34FAD414-BF0C-4164-8783-1EA421ABB403}" destId="{0B745001-0E6D-4E0C-ABE3-ECFABB57437C}" srcOrd="1" destOrd="0" presId="urn:microsoft.com/office/officeart/2005/8/layout/bProcess3"/>
    <dgm:cxn modelId="{70600E2D-AB0A-4081-B976-17CD79925DFE}" type="presOf" srcId="{4F1E397F-76BC-412F-A08E-BA544AA3D9CA}" destId="{271BC599-6A50-4119-AF58-0AFC80B0C85D}" srcOrd="0" destOrd="0" presId="urn:microsoft.com/office/officeart/2005/8/layout/bProcess3"/>
    <dgm:cxn modelId="{1BD2776C-1B7F-4992-99C7-9B7CC1334247}" type="presOf" srcId="{6FA69FCF-F76B-4532-AA46-9E9D0FCCE05D}" destId="{FDF3433F-1A69-46D7-A11A-853AB4398323}" srcOrd="0" destOrd="0" presId="urn:microsoft.com/office/officeart/2005/8/layout/bProcess3"/>
    <dgm:cxn modelId="{06A6DC15-6C4C-4C4C-98FC-D71504CA6FC0}" type="presOf" srcId="{C6FE25DA-0D39-4502-B7C5-4C0369B62A54}" destId="{E4F644D6-A845-4E0C-9669-FFE415EEE0A9}" srcOrd="0" destOrd="0" presId="urn:microsoft.com/office/officeart/2005/8/layout/bProcess3"/>
    <dgm:cxn modelId="{78B2511B-06C1-4F9C-81A6-47655C7FEECC}" type="presOf" srcId="{0246C5A2-F579-4967-8F86-A969520E102D}" destId="{DFDB47C3-7544-4537-AC22-B57B9E6D61FF}" srcOrd="0" destOrd="0" presId="urn:microsoft.com/office/officeart/2005/8/layout/bProcess3"/>
    <dgm:cxn modelId="{071F3133-79F2-4142-AF77-1EBC9AFED3D1}" type="presOf" srcId="{6B78F20E-996B-4A35-BD66-F29273B8E4F6}" destId="{7BAFD4BB-C030-45EC-90CA-9BBA3E6342B1}" srcOrd="0" destOrd="0" presId="urn:microsoft.com/office/officeart/2005/8/layout/bProcess3"/>
    <dgm:cxn modelId="{72DD1DA4-F165-480C-B455-B160EE107322}" type="presOf" srcId="{6CF32B89-96CD-41A8-A9F5-AA0D5985062E}" destId="{B1B5D0A4-F330-4AAA-9F58-E5F97BC9A00E}" srcOrd="1" destOrd="0" presId="urn:microsoft.com/office/officeart/2005/8/layout/bProcess3"/>
    <dgm:cxn modelId="{DBB9B63E-AA92-4D66-9C9C-96294A550865}" srcId="{4F1E397F-76BC-412F-A08E-BA544AA3D9CA}" destId="{C6FE25DA-0D39-4502-B7C5-4C0369B62A54}" srcOrd="0" destOrd="0" parTransId="{BCA9D556-87B6-4906-80C6-BA0AF1EF76A9}" sibTransId="{34FAD414-BF0C-4164-8783-1EA421ABB403}"/>
    <dgm:cxn modelId="{80907712-9BBA-49F0-81E3-C5F57973CF8C}" srcId="{4F1E397F-76BC-412F-A08E-BA544AA3D9CA}" destId="{D99085F2-932E-4637-A1BB-00CCC7ACC070}" srcOrd="2" destOrd="0" parTransId="{914BEB5A-3BA0-4401-BA14-5451DC93BAD5}" sibTransId="{7EF71944-B35C-4451-BB68-D919A736FC85}"/>
    <dgm:cxn modelId="{0FBEFBFF-7489-4604-9E5B-85A9C1318DD0}" type="presOf" srcId="{9773EB9C-56C6-4252-952A-A5B5F8D346AA}" destId="{E5AD5255-F233-4D51-B25A-A89AC4C4750C}" srcOrd="0" destOrd="0" presId="urn:microsoft.com/office/officeart/2005/8/layout/bProcess3"/>
    <dgm:cxn modelId="{90D7F9DE-966C-4F42-9906-A4FD77ADF868}" srcId="{4F1E397F-76BC-412F-A08E-BA544AA3D9CA}" destId="{6B78F20E-996B-4A35-BD66-F29273B8E4F6}" srcOrd="4" destOrd="0" parTransId="{37422997-3D6A-47D4-BF0C-3B8D6FCB4B54}" sibTransId="{7096704C-C70C-41EF-9B70-01C10F434A45}"/>
    <dgm:cxn modelId="{7CCDE288-F9D7-4994-B3C4-C07716EBCE0E}" type="presOf" srcId="{6CF32B89-96CD-41A8-A9F5-AA0D5985062E}" destId="{919C3CB9-EFB1-4981-81A4-32FB47E387C0}" srcOrd="0" destOrd="0" presId="urn:microsoft.com/office/officeart/2005/8/layout/bProcess3"/>
    <dgm:cxn modelId="{1909F6FB-CD3F-4C89-B050-B5F0C3B7D9BF}" type="presOf" srcId="{D99085F2-932E-4637-A1BB-00CCC7ACC070}" destId="{F9CDC2C2-D338-447C-A7AE-23B32BB748B0}" srcOrd="0" destOrd="0" presId="urn:microsoft.com/office/officeart/2005/8/layout/bProcess3"/>
    <dgm:cxn modelId="{8844CF3C-3FD7-4FE4-8B2D-62AA87AEBB80}" type="presOf" srcId="{7EF71944-B35C-4451-BB68-D919A736FC85}" destId="{633F2933-EA33-4505-9F67-78DBFC96D6CE}" srcOrd="1" destOrd="0" presId="urn:microsoft.com/office/officeart/2005/8/layout/bProcess3"/>
    <dgm:cxn modelId="{B0FD46F9-2587-4123-A405-202AA0EFF795}" type="presOf" srcId="{6FA69FCF-F76B-4532-AA46-9E9D0FCCE05D}" destId="{482BA50C-DA7B-43AD-A81F-300FC1E66996}" srcOrd="1" destOrd="0" presId="urn:microsoft.com/office/officeart/2005/8/layout/bProcess3"/>
    <dgm:cxn modelId="{09838AAE-5C1F-4B8C-8635-E76F0CC8C712}" srcId="{4F1E397F-76BC-412F-A08E-BA544AA3D9CA}" destId="{9773EB9C-56C6-4252-952A-A5B5F8D346AA}" srcOrd="1" destOrd="0" parTransId="{AA7828AD-5D23-4774-BC2D-E5E31E98BC9D}" sibTransId="{6CF32B89-96CD-41A8-A9F5-AA0D5985062E}"/>
    <dgm:cxn modelId="{D48A986A-6D1A-43FE-AB5F-C17A0A6A38BE}" srcId="{4F1E397F-76BC-412F-A08E-BA544AA3D9CA}" destId="{0246C5A2-F579-4967-8F86-A969520E102D}" srcOrd="3" destOrd="0" parTransId="{306F0413-F159-4876-A84E-58D670A55C11}" sibTransId="{6FA69FCF-F76B-4532-AA46-9E9D0FCCE05D}"/>
    <dgm:cxn modelId="{773AE955-DB25-46D6-B75F-46072556EFEB}" type="presParOf" srcId="{271BC599-6A50-4119-AF58-0AFC80B0C85D}" destId="{E4F644D6-A845-4E0C-9669-FFE415EEE0A9}" srcOrd="0" destOrd="0" presId="urn:microsoft.com/office/officeart/2005/8/layout/bProcess3"/>
    <dgm:cxn modelId="{2BE707E6-5BB6-4962-BA51-F7595E34E384}" type="presParOf" srcId="{271BC599-6A50-4119-AF58-0AFC80B0C85D}" destId="{E022CA8C-9337-47C7-8AE0-51F9BEB4509A}" srcOrd="1" destOrd="0" presId="urn:microsoft.com/office/officeart/2005/8/layout/bProcess3"/>
    <dgm:cxn modelId="{663EE205-BFF7-4AED-8431-8E8B2473A3E6}" type="presParOf" srcId="{E022CA8C-9337-47C7-8AE0-51F9BEB4509A}" destId="{0B745001-0E6D-4E0C-ABE3-ECFABB57437C}" srcOrd="0" destOrd="0" presId="urn:microsoft.com/office/officeart/2005/8/layout/bProcess3"/>
    <dgm:cxn modelId="{5DF54032-8E39-4243-8910-8B6F0FBF75EB}" type="presParOf" srcId="{271BC599-6A50-4119-AF58-0AFC80B0C85D}" destId="{E5AD5255-F233-4D51-B25A-A89AC4C4750C}" srcOrd="2" destOrd="0" presId="urn:microsoft.com/office/officeart/2005/8/layout/bProcess3"/>
    <dgm:cxn modelId="{78E60978-F4F8-45DE-BD58-E8D20E2B0C16}" type="presParOf" srcId="{271BC599-6A50-4119-AF58-0AFC80B0C85D}" destId="{919C3CB9-EFB1-4981-81A4-32FB47E387C0}" srcOrd="3" destOrd="0" presId="urn:microsoft.com/office/officeart/2005/8/layout/bProcess3"/>
    <dgm:cxn modelId="{D28C88E9-5B39-40C2-B90D-E6981A20BD7F}" type="presParOf" srcId="{919C3CB9-EFB1-4981-81A4-32FB47E387C0}" destId="{B1B5D0A4-F330-4AAA-9F58-E5F97BC9A00E}" srcOrd="0" destOrd="0" presId="urn:microsoft.com/office/officeart/2005/8/layout/bProcess3"/>
    <dgm:cxn modelId="{BAF5FA2A-70F8-4EC1-AEDB-8A61A4894B22}" type="presParOf" srcId="{271BC599-6A50-4119-AF58-0AFC80B0C85D}" destId="{F9CDC2C2-D338-447C-A7AE-23B32BB748B0}" srcOrd="4" destOrd="0" presId="urn:microsoft.com/office/officeart/2005/8/layout/bProcess3"/>
    <dgm:cxn modelId="{C9919CA3-C99B-47F4-8F35-94DC1ACAA3D8}" type="presParOf" srcId="{271BC599-6A50-4119-AF58-0AFC80B0C85D}" destId="{55D822CF-C7DC-4026-8908-2B792B687ACB}" srcOrd="5" destOrd="0" presId="urn:microsoft.com/office/officeart/2005/8/layout/bProcess3"/>
    <dgm:cxn modelId="{3B3D184B-6F4A-49D2-90C6-A06811188306}" type="presParOf" srcId="{55D822CF-C7DC-4026-8908-2B792B687ACB}" destId="{633F2933-EA33-4505-9F67-78DBFC96D6CE}" srcOrd="0" destOrd="0" presId="urn:microsoft.com/office/officeart/2005/8/layout/bProcess3"/>
    <dgm:cxn modelId="{66CC272A-AC4E-4DB8-A985-763AAE5E9E6D}" type="presParOf" srcId="{271BC599-6A50-4119-AF58-0AFC80B0C85D}" destId="{DFDB47C3-7544-4537-AC22-B57B9E6D61FF}" srcOrd="6" destOrd="0" presId="urn:microsoft.com/office/officeart/2005/8/layout/bProcess3"/>
    <dgm:cxn modelId="{B288ADB4-006F-42EB-99E4-BEF6B8FA9239}" type="presParOf" srcId="{271BC599-6A50-4119-AF58-0AFC80B0C85D}" destId="{FDF3433F-1A69-46D7-A11A-853AB4398323}" srcOrd="7" destOrd="0" presId="urn:microsoft.com/office/officeart/2005/8/layout/bProcess3"/>
    <dgm:cxn modelId="{A890EAD7-28E1-4A68-B0AD-501CBE687EC1}" type="presParOf" srcId="{FDF3433F-1A69-46D7-A11A-853AB4398323}" destId="{482BA50C-DA7B-43AD-A81F-300FC1E66996}" srcOrd="0" destOrd="0" presId="urn:microsoft.com/office/officeart/2005/8/layout/bProcess3"/>
    <dgm:cxn modelId="{BF935E92-404C-4E91-938F-30DEA2CDF994}" type="presParOf" srcId="{271BC599-6A50-4119-AF58-0AFC80B0C85D}" destId="{7BAFD4BB-C030-45EC-90CA-9BBA3E6342B1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E7ED6A-5F72-4F6D-8601-C7C47801A386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226335B-AC01-45B6-A97D-7D4C02DEBFD1}">
      <dgm:prSet phldrT="[Text]" phldr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de-DE"/>
        </a:p>
      </dgm:t>
    </dgm:pt>
    <dgm:pt modelId="{8B9B7018-BCA1-427B-884D-7CBD09E72964}" type="parTrans" cxnId="{C19D7651-E335-433E-B458-8A51C4F3863F}">
      <dgm:prSet/>
      <dgm:spPr/>
      <dgm:t>
        <a:bodyPr/>
        <a:lstStyle/>
        <a:p>
          <a:endParaRPr lang="de-DE"/>
        </a:p>
      </dgm:t>
    </dgm:pt>
    <dgm:pt modelId="{4DB54E17-1940-432A-9BE2-947D81E96BC2}" type="sibTrans" cxnId="{C19D7651-E335-433E-B458-8A51C4F3863F}">
      <dgm:prSet/>
      <dgm:spPr/>
      <dgm:t>
        <a:bodyPr/>
        <a:lstStyle/>
        <a:p>
          <a:endParaRPr lang="de-DE"/>
        </a:p>
      </dgm:t>
    </dgm:pt>
    <dgm:pt modelId="{ADC9174A-714B-437B-B883-409A37E36D55}">
      <dgm:prSet phldrT="[Text]" custT="1"/>
      <dgm:spPr/>
      <dgm:t>
        <a:bodyPr/>
        <a:lstStyle/>
        <a:p>
          <a:pPr algn="l"/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Compliance als positiv besetzter Begriff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AD8BAA-924A-42D8-AA05-1F24B4064856}" type="parTrans" cxnId="{D8FCC3ED-044C-4E39-B2A4-244013473BA3}">
      <dgm:prSet/>
      <dgm:spPr/>
      <dgm:t>
        <a:bodyPr/>
        <a:lstStyle/>
        <a:p>
          <a:endParaRPr lang="de-DE"/>
        </a:p>
      </dgm:t>
    </dgm:pt>
    <dgm:pt modelId="{72EC769C-D4A9-4B41-88A7-ED6DA42B8638}" type="sibTrans" cxnId="{D8FCC3ED-044C-4E39-B2A4-244013473BA3}">
      <dgm:prSet/>
      <dgm:spPr/>
      <dgm:t>
        <a:bodyPr/>
        <a:lstStyle/>
        <a:p>
          <a:endParaRPr lang="de-DE"/>
        </a:p>
      </dgm:t>
    </dgm:pt>
    <dgm:pt modelId="{CE0A0EBE-B979-4E02-AB36-82E609A61F2E}">
      <dgm:prSet phldrT="[Text]" phldr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de-DE"/>
        </a:p>
      </dgm:t>
    </dgm:pt>
    <dgm:pt modelId="{4C7E766C-421E-4A47-9CE0-B620085ED94A}" type="parTrans" cxnId="{29288BE0-EE4F-45D6-AC27-315AE6D2115F}">
      <dgm:prSet/>
      <dgm:spPr/>
      <dgm:t>
        <a:bodyPr/>
        <a:lstStyle/>
        <a:p>
          <a:endParaRPr lang="de-DE"/>
        </a:p>
      </dgm:t>
    </dgm:pt>
    <dgm:pt modelId="{F4C3DEE7-1F9C-45F1-B663-078BA5E3852C}" type="sibTrans" cxnId="{29288BE0-EE4F-45D6-AC27-315AE6D2115F}">
      <dgm:prSet/>
      <dgm:spPr/>
      <dgm:t>
        <a:bodyPr/>
        <a:lstStyle/>
        <a:p>
          <a:endParaRPr lang="de-DE"/>
        </a:p>
      </dgm:t>
    </dgm:pt>
    <dgm:pt modelId="{3ED06406-6654-459A-A9C5-469D6DAECB66}">
      <dgm:prSet phldrT="[Text]" custT="1"/>
      <dgm:spPr/>
      <dgm:t>
        <a:bodyPr/>
        <a:lstStyle/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Rechtssicherheit vor Wirtschaft-</a:t>
          </a:r>
          <a:r>
            <a:rPr lang="de-DE" sz="2000" dirty="0" err="1" smtClean="0">
              <a:latin typeface="Arial" panose="020B0604020202020204" pitchFamily="34" charset="0"/>
              <a:cs typeface="Arial" panose="020B0604020202020204" pitchFamily="34" charset="0"/>
            </a:rPr>
            <a:t>lichkeit</a:t>
          </a:r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FF57D-C907-41B3-A7DC-FDF4E184AF67}" type="parTrans" cxnId="{5D8129D2-6956-4076-8549-37C93791F95A}">
      <dgm:prSet/>
      <dgm:spPr/>
      <dgm:t>
        <a:bodyPr/>
        <a:lstStyle/>
        <a:p>
          <a:endParaRPr lang="de-DE"/>
        </a:p>
      </dgm:t>
    </dgm:pt>
    <dgm:pt modelId="{F819A93F-D520-4449-9BB0-34F5CCC8DD9B}" type="sibTrans" cxnId="{5D8129D2-6956-4076-8549-37C93791F95A}">
      <dgm:prSet/>
      <dgm:spPr/>
      <dgm:t>
        <a:bodyPr/>
        <a:lstStyle/>
        <a:p>
          <a:endParaRPr lang="de-DE"/>
        </a:p>
      </dgm:t>
    </dgm:pt>
    <dgm:pt modelId="{3BC9C56A-87E3-44D2-A6C7-22BE751D901B}">
      <dgm:prSet phldrT="[Text]" phldr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endParaRPr lang="de-DE"/>
        </a:p>
      </dgm:t>
    </dgm:pt>
    <dgm:pt modelId="{B658FFBF-9223-4D54-8310-9DC5EA7B5CE3}" type="parTrans" cxnId="{8BA40B4B-B014-40CE-A946-9890F65F0BBA}">
      <dgm:prSet/>
      <dgm:spPr/>
      <dgm:t>
        <a:bodyPr/>
        <a:lstStyle/>
        <a:p>
          <a:endParaRPr lang="de-DE"/>
        </a:p>
      </dgm:t>
    </dgm:pt>
    <dgm:pt modelId="{0A17F0AF-6162-4412-B890-7277E2B1B1B4}" type="sibTrans" cxnId="{8BA40B4B-B014-40CE-A946-9890F65F0BBA}">
      <dgm:prSet/>
      <dgm:spPr/>
      <dgm:t>
        <a:bodyPr/>
        <a:lstStyle/>
        <a:p>
          <a:endParaRPr lang="de-DE"/>
        </a:p>
      </dgm:t>
    </dgm:pt>
    <dgm:pt modelId="{51459995-8006-447E-9917-7E480325A624}">
      <dgm:prSet phldrT="[Text]" custT="1"/>
      <dgm:spPr/>
      <dgm:t>
        <a:bodyPr/>
        <a:lstStyle/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de-DE" sz="2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de-DE" sz="2000" dirty="0" err="1" smtClean="0">
              <a:latin typeface="Arial" panose="020B0604020202020204" pitchFamily="34" charset="0"/>
              <a:cs typeface="Arial" panose="020B0604020202020204" pitchFamily="34" charset="0"/>
            </a:rPr>
            <a:t>Ombudsperson</a:t>
          </a:r>
          <a:r>
            <a:rPr lang="de-DE" sz="2000" dirty="0" smtClean="0">
              <a:latin typeface="Arial" panose="020B0604020202020204" pitchFamily="34" charset="0"/>
              <a:cs typeface="Arial" panose="020B0604020202020204" pitchFamily="34" charset="0"/>
            </a:rPr>
            <a:t> in Kombination mit BV zum Schutz des Hinweisgebers</a:t>
          </a:r>
          <a:endParaRPr lang="de-DE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37FBC4-D133-450F-862F-4BF61B5D7C47}" type="parTrans" cxnId="{BF3628BA-1E96-4AB1-9BC2-B61F05E61ABE}">
      <dgm:prSet/>
      <dgm:spPr/>
      <dgm:t>
        <a:bodyPr/>
        <a:lstStyle/>
        <a:p>
          <a:endParaRPr lang="de-DE"/>
        </a:p>
      </dgm:t>
    </dgm:pt>
    <dgm:pt modelId="{D6E2540F-878B-48CA-8CEA-2EC14D6E92D2}" type="sibTrans" cxnId="{BF3628BA-1E96-4AB1-9BC2-B61F05E61ABE}">
      <dgm:prSet/>
      <dgm:spPr/>
      <dgm:t>
        <a:bodyPr/>
        <a:lstStyle/>
        <a:p>
          <a:endParaRPr lang="de-DE"/>
        </a:p>
      </dgm:t>
    </dgm:pt>
    <dgm:pt modelId="{6603718D-1C73-4930-AAC0-00F0C21B3EAA}" type="pres">
      <dgm:prSet presAssocID="{44E7ED6A-5F72-4F6D-8601-C7C47801A3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EDAD4B0-7996-4EFC-A791-9F44C49E2043}" type="pres">
      <dgm:prSet presAssocID="{6226335B-AC01-45B6-A97D-7D4C02DEBFD1}" presName="compositeNode" presStyleCnt="0">
        <dgm:presLayoutVars>
          <dgm:bulletEnabled val="1"/>
        </dgm:presLayoutVars>
      </dgm:prSet>
      <dgm:spPr/>
    </dgm:pt>
    <dgm:pt modelId="{EE269BCB-7C2D-41F8-A4C5-748C0872EFD2}" type="pres">
      <dgm:prSet presAssocID="{6226335B-AC01-45B6-A97D-7D4C02DEBFD1}" presName="bgRect" presStyleLbl="node1" presStyleIdx="0" presStyleCnt="3"/>
      <dgm:spPr/>
      <dgm:t>
        <a:bodyPr/>
        <a:lstStyle/>
        <a:p>
          <a:endParaRPr lang="de-DE"/>
        </a:p>
      </dgm:t>
    </dgm:pt>
    <dgm:pt modelId="{08B05C9F-A01B-4823-8395-6B17E23CDB3A}" type="pres">
      <dgm:prSet presAssocID="{6226335B-AC01-45B6-A97D-7D4C02DEBFD1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0010732-09E5-45B6-BD58-654FC63EC144}" type="pres">
      <dgm:prSet presAssocID="{6226335B-AC01-45B6-A97D-7D4C02DEBFD1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EED487A-DCCA-482B-87C4-9547F3BCD4CA}" type="pres">
      <dgm:prSet presAssocID="{4DB54E17-1940-432A-9BE2-947D81E96BC2}" presName="hSp" presStyleCnt="0"/>
      <dgm:spPr/>
    </dgm:pt>
    <dgm:pt modelId="{C930D37E-D5F4-48D2-A9E7-57B1D992EE47}" type="pres">
      <dgm:prSet presAssocID="{4DB54E17-1940-432A-9BE2-947D81E96BC2}" presName="vProcSp" presStyleCnt="0"/>
      <dgm:spPr/>
    </dgm:pt>
    <dgm:pt modelId="{6B0C099D-EE90-4258-A08F-484730489560}" type="pres">
      <dgm:prSet presAssocID="{4DB54E17-1940-432A-9BE2-947D81E96BC2}" presName="vSp1" presStyleCnt="0"/>
      <dgm:spPr/>
    </dgm:pt>
    <dgm:pt modelId="{0E3ED2F8-35EC-46C8-A899-FEDDF38A57A5}" type="pres">
      <dgm:prSet presAssocID="{4DB54E17-1940-432A-9BE2-947D81E96BC2}" presName="simulatedConn" presStyleLbl="solidFgAcc1" presStyleIdx="0" presStyleCnt="2"/>
      <dgm:spPr>
        <a:solidFill>
          <a:schemeClr val="accent1">
            <a:lumMod val="50000"/>
          </a:schemeClr>
        </a:solidFill>
      </dgm:spPr>
    </dgm:pt>
    <dgm:pt modelId="{44FD78F1-4AE5-4EA3-A921-804E27B5C7DA}" type="pres">
      <dgm:prSet presAssocID="{4DB54E17-1940-432A-9BE2-947D81E96BC2}" presName="vSp2" presStyleCnt="0"/>
      <dgm:spPr/>
    </dgm:pt>
    <dgm:pt modelId="{448F4044-6E7E-49D7-98A1-2EAA10FA47F4}" type="pres">
      <dgm:prSet presAssocID="{4DB54E17-1940-432A-9BE2-947D81E96BC2}" presName="sibTrans" presStyleCnt="0"/>
      <dgm:spPr/>
    </dgm:pt>
    <dgm:pt modelId="{5540A878-8279-458B-B292-1BB68F9E4CFB}" type="pres">
      <dgm:prSet presAssocID="{CE0A0EBE-B979-4E02-AB36-82E609A61F2E}" presName="compositeNode" presStyleCnt="0">
        <dgm:presLayoutVars>
          <dgm:bulletEnabled val="1"/>
        </dgm:presLayoutVars>
      </dgm:prSet>
      <dgm:spPr/>
    </dgm:pt>
    <dgm:pt modelId="{98405327-B2EA-404A-AC4C-A6B24C4492AF}" type="pres">
      <dgm:prSet presAssocID="{CE0A0EBE-B979-4E02-AB36-82E609A61F2E}" presName="bgRect" presStyleLbl="node1" presStyleIdx="1" presStyleCnt="3"/>
      <dgm:spPr/>
      <dgm:t>
        <a:bodyPr/>
        <a:lstStyle/>
        <a:p>
          <a:endParaRPr lang="de-DE"/>
        </a:p>
      </dgm:t>
    </dgm:pt>
    <dgm:pt modelId="{F019402A-49A9-462B-98ED-85E2497AA7C6}" type="pres">
      <dgm:prSet presAssocID="{CE0A0EBE-B979-4E02-AB36-82E609A61F2E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B35D20A-032E-48B1-A01A-D2AFA85C5D0B}" type="pres">
      <dgm:prSet presAssocID="{CE0A0EBE-B979-4E02-AB36-82E609A61F2E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F96D3A9-063A-43BC-8253-872FEAA54133}" type="pres">
      <dgm:prSet presAssocID="{F4C3DEE7-1F9C-45F1-B663-078BA5E3852C}" presName="hSp" presStyleCnt="0"/>
      <dgm:spPr/>
    </dgm:pt>
    <dgm:pt modelId="{91890526-8DF4-4505-9167-EE7C72FA49B7}" type="pres">
      <dgm:prSet presAssocID="{F4C3DEE7-1F9C-45F1-B663-078BA5E3852C}" presName="vProcSp" presStyleCnt="0"/>
      <dgm:spPr/>
    </dgm:pt>
    <dgm:pt modelId="{61352E4A-0667-4D49-A8B1-15B9F6D12BD4}" type="pres">
      <dgm:prSet presAssocID="{F4C3DEE7-1F9C-45F1-B663-078BA5E3852C}" presName="vSp1" presStyleCnt="0"/>
      <dgm:spPr/>
    </dgm:pt>
    <dgm:pt modelId="{A1C35B9D-7D38-46ED-B090-783C83656800}" type="pres">
      <dgm:prSet presAssocID="{F4C3DEE7-1F9C-45F1-B663-078BA5E3852C}" presName="simulatedConn" presStyleLbl="solidFgAcc1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de-DE"/>
        </a:p>
      </dgm:t>
    </dgm:pt>
    <dgm:pt modelId="{882E9418-B9AC-4FFE-A2C4-2D999BAAEA26}" type="pres">
      <dgm:prSet presAssocID="{F4C3DEE7-1F9C-45F1-B663-078BA5E3852C}" presName="vSp2" presStyleCnt="0"/>
      <dgm:spPr/>
    </dgm:pt>
    <dgm:pt modelId="{70A3EF6D-FFD2-4D40-924B-D20C901CDBD1}" type="pres">
      <dgm:prSet presAssocID="{F4C3DEE7-1F9C-45F1-B663-078BA5E3852C}" presName="sibTrans" presStyleCnt="0"/>
      <dgm:spPr/>
    </dgm:pt>
    <dgm:pt modelId="{36D6A3FD-7059-4DCF-9AA7-474CE5E7FA69}" type="pres">
      <dgm:prSet presAssocID="{3BC9C56A-87E3-44D2-A6C7-22BE751D901B}" presName="compositeNode" presStyleCnt="0">
        <dgm:presLayoutVars>
          <dgm:bulletEnabled val="1"/>
        </dgm:presLayoutVars>
      </dgm:prSet>
      <dgm:spPr/>
    </dgm:pt>
    <dgm:pt modelId="{FB3CC8BC-1828-4036-8AF9-7CCB65C93488}" type="pres">
      <dgm:prSet presAssocID="{3BC9C56A-87E3-44D2-A6C7-22BE751D901B}" presName="bgRect" presStyleLbl="node1" presStyleIdx="2" presStyleCnt="3"/>
      <dgm:spPr/>
      <dgm:t>
        <a:bodyPr/>
        <a:lstStyle/>
        <a:p>
          <a:endParaRPr lang="de-DE"/>
        </a:p>
      </dgm:t>
    </dgm:pt>
    <dgm:pt modelId="{E66E1DFC-5147-4364-9274-2BC4AD2A0046}" type="pres">
      <dgm:prSet presAssocID="{3BC9C56A-87E3-44D2-A6C7-22BE751D901B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B8EA1CC-8B8F-4D3F-8F2E-17DDF7A95EC0}" type="pres">
      <dgm:prSet presAssocID="{3BC9C56A-87E3-44D2-A6C7-22BE751D901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19D7651-E335-433E-B458-8A51C4F3863F}" srcId="{44E7ED6A-5F72-4F6D-8601-C7C47801A386}" destId="{6226335B-AC01-45B6-A97D-7D4C02DEBFD1}" srcOrd="0" destOrd="0" parTransId="{8B9B7018-BCA1-427B-884D-7CBD09E72964}" sibTransId="{4DB54E17-1940-432A-9BE2-947D81E96BC2}"/>
    <dgm:cxn modelId="{5D8129D2-6956-4076-8549-37C93791F95A}" srcId="{CE0A0EBE-B979-4E02-AB36-82E609A61F2E}" destId="{3ED06406-6654-459A-A9C5-469D6DAECB66}" srcOrd="0" destOrd="0" parTransId="{814FF57D-C907-41B3-A7DC-FDF4E184AF67}" sibTransId="{F819A93F-D520-4449-9BB0-34F5CCC8DD9B}"/>
    <dgm:cxn modelId="{2B110C79-E624-42BF-8010-906C5F875F2E}" type="presOf" srcId="{51459995-8006-447E-9917-7E480325A624}" destId="{0B8EA1CC-8B8F-4D3F-8F2E-17DDF7A95EC0}" srcOrd="0" destOrd="0" presId="urn:microsoft.com/office/officeart/2005/8/layout/hProcess7#1"/>
    <dgm:cxn modelId="{359C4627-D8FF-4D2F-82CF-E9C74E4EB8B3}" type="presOf" srcId="{6226335B-AC01-45B6-A97D-7D4C02DEBFD1}" destId="{EE269BCB-7C2D-41F8-A4C5-748C0872EFD2}" srcOrd="0" destOrd="0" presId="urn:microsoft.com/office/officeart/2005/8/layout/hProcess7#1"/>
    <dgm:cxn modelId="{9F2DF4C9-DC14-4F15-B183-51C5416D7E25}" type="presOf" srcId="{ADC9174A-714B-437B-B883-409A37E36D55}" destId="{10010732-09E5-45B6-BD58-654FC63EC144}" srcOrd="0" destOrd="0" presId="urn:microsoft.com/office/officeart/2005/8/layout/hProcess7#1"/>
    <dgm:cxn modelId="{D8FCC3ED-044C-4E39-B2A4-244013473BA3}" srcId="{6226335B-AC01-45B6-A97D-7D4C02DEBFD1}" destId="{ADC9174A-714B-437B-B883-409A37E36D55}" srcOrd="0" destOrd="0" parTransId="{83AD8BAA-924A-42D8-AA05-1F24B4064856}" sibTransId="{72EC769C-D4A9-4B41-88A7-ED6DA42B8638}"/>
    <dgm:cxn modelId="{B01FF39C-E796-42FF-BFE6-16B78E8BF1E3}" type="presOf" srcId="{44E7ED6A-5F72-4F6D-8601-C7C47801A386}" destId="{6603718D-1C73-4930-AAC0-00F0C21B3EAA}" srcOrd="0" destOrd="0" presId="urn:microsoft.com/office/officeart/2005/8/layout/hProcess7#1"/>
    <dgm:cxn modelId="{D6238742-DE71-4F59-9EC9-01DE996FE2C7}" type="presOf" srcId="{3BC9C56A-87E3-44D2-A6C7-22BE751D901B}" destId="{FB3CC8BC-1828-4036-8AF9-7CCB65C93488}" srcOrd="0" destOrd="0" presId="urn:microsoft.com/office/officeart/2005/8/layout/hProcess7#1"/>
    <dgm:cxn modelId="{908E849A-E013-40DB-A448-9035E2231BC8}" type="presOf" srcId="{3ED06406-6654-459A-A9C5-469D6DAECB66}" destId="{5B35D20A-032E-48B1-A01A-D2AFA85C5D0B}" srcOrd="0" destOrd="0" presId="urn:microsoft.com/office/officeart/2005/8/layout/hProcess7#1"/>
    <dgm:cxn modelId="{82F4E8A7-E128-4705-83FA-F851DF98C800}" type="presOf" srcId="{CE0A0EBE-B979-4E02-AB36-82E609A61F2E}" destId="{F019402A-49A9-462B-98ED-85E2497AA7C6}" srcOrd="1" destOrd="0" presId="urn:microsoft.com/office/officeart/2005/8/layout/hProcess7#1"/>
    <dgm:cxn modelId="{BF3628BA-1E96-4AB1-9BC2-B61F05E61ABE}" srcId="{3BC9C56A-87E3-44D2-A6C7-22BE751D901B}" destId="{51459995-8006-447E-9917-7E480325A624}" srcOrd="0" destOrd="0" parTransId="{0637FBC4-D133-450F-862F-4BF61B5D7C47}" sibTransId="{D6E2540F-878B-48CA-8CEA-2EC14D6E92D2}"/>
    <dgm:cxn modelId="{B5FBCBAE-480C-4BE5-AE9C-BB144DFFF01F}" type="presOf" srcId="{3BC9C56A-87E3-44D2-A6C7-22BE751D901B}" destId="{E66E1DFC-5147-4364-9274-2BC4AD2A0046}" srcOrd="1" destOrd="0" presId="urn:microsoft.com/office/officeart/2005/8/layout/hProcess7#1"/>
    <dgm:cxn modelId="{21BBA81D-38FF-4138-B20E-1F5C797A28E4}" type="presOf" srcId="{6226335B-AC01-45B6-A97D-7D4C02DEBFD1}" destId="{08B05C9F-A01B-4823-8395-6B17E23CDB3A}" srcOrd="1" destOrd="0" presId="urn:microsoft.com/office/officeart/2005/8/layout/hProcess7#1"/>
    <dgm:cxn modelId="{8BA40B4B-B014-40CE-A946-9890F65F0BBA}" srcId="{44E7ED6A-5F72-4F6D-8601-C7C47801A386}" destId="{3BC9C56A-87E3-44D2-A6C7-22BE751D901B}" srcOrd="2" destOrd="0" parTransId="{B658FFBF-9223-4D54-8310-9DC5EA7B5CE3}" sibTransId="{0A17F0AF-6162-4412-B890-7277E2B1B1B4}"/>
    <dgm:cxn modelId="{9D2C7B86-19A9-4216-98D3-BAA0995187D8}" type="presOf" srcId="{CE0A0EBE-B979-4E02-AB36-82E609A61F2E}" destId="{98405327-B2EA-404A-AC4C-A6B24C4492AF}" srcOrd="0" destOrd="0" presId="urn:microsoft.com/office/officeart/2005/8/layout/hProcess7#1"/>
    <dgm:cxn modelId="{29288BE0-EE4F-45D6-AC27-315AE6D2115F}" srcId="{44E7ED6A-5F72-4F6D-8601-C7C47801A386}" destId="{CE0A0EBE-B979-4E02-AB36-82E609A61F2E}" srcOrd="1" destOrd="0" parTransId="{4C7E766C-421E-4A47-9CE0-B620085ED94A}" sibTransId="{F4C3DEE7-1F9C-45F1-B663-078BA5E3852C}"/>
    <dgm:cxn modelId="{2A054ADC-E622-4673-B20E-C3657B7C908B}" type="presParOf" srcId="{6603718D-1C73-4930-AAC0-00F0C21B3EAA}" destId="{FEDAD4B0-7996-4EFC-A791-9F44C49E2043}" srcOrd="0" destOrd="0" presId="urn:microsoft.com/office/officeart/2005/8/layout/hProcess7#1"/>
    <dgm:cxn modelId="{25545A64-9FA6-4DBB-8BE3-3E3D553587C8}" type="presParOf" srcId="{FEDAD4B0-7996-4EFC-A791-9F44C49E2043}" destId="{EE269BCB-7C2D-41F8-A4C5-748C0872EFD2}" srcOrd="0" destOrd="0" presId="urn:microsoft.com/office/officeart/2005/8/layout/hProcess7#1"/>
    <dgm:cxn modelId="{9790D89F-AC7F-47F9-A0D1-DD87D589BB13}" type="presParOf" srcId="{FEDAD4B0-7996-4EFC-A791-9F44C49E2043}" destId="{08B05C9F-A01B-4823-8395-6B17E23CDB3A}" srcOrd="1" destOrd="0" presId="urn:microsoft.com/office/officeart/2005/8/layout/hProcess7#1"/>
    <dgm:cxn modelId="{9E33E377-381F-4D38-8D2A-D6D1FF9416CA}" type="presParOf" srcId="{FEDAD4B0-7996-4EFC-A791-9F44C49E2043}" destId="{10010732-09E5-45B6-BD58-654FC63EC144}" srcOrd="2" destOrd="0" presId="urn:microsoft.com/office/officeart/2005/8/layout/hProcess7#1"/>
    <dgm:cxn modelId="{58AC4D1D-C01D-4A2F-95AD-53D52AD0DCA9}" type="presParOf" srcId="{6603718D-1C73-4930-AAC0-00F0C21B3EAA}" destId="{4EED487A-DCCA-482B-87C4-9547F3BCD4CA}" srcOrd="1" destOrd="0" presId="urn:microsoft.com/office/officeart/2005/8/layout/hProcess7#1"/>
    <dgm:cxn modelId="{2C2DA09C-0C2A-4DFF-9D18-A8618682BAF9}" type="presParOf" srcId="{6603718D-1C73-4930-AAC0-00F0C21B3EAA}" destId="{C930D37E-D5F4-48D2-A9E7-57B1D992EE47}" srcOrd="2" destOrd="0" presId="urn:microsoft.com/office/officeart/2005/8/layout/hProcess7#1"/>
    <dgm:cxn modelId="{B05AC5EA-D6A8-4AE3-993C-D48DBDCBF565}" type="presParOf" srcId="{C930D37E-D5F4-48D2-A9E7-57B1D992EE47}" destId="{6B0C099D-EE90-4258-A08F-484730489560}" srcOrd="0" destOrd="0" presId="urn:microsoft.com/office/officeart/2005/8/layout/hProcess7#1"/>
    <dgm:cxn modelId="{26C22BAB-BDCE-4B59-87D5-2A6BCDE502FF}" type="presParOf" srcId="{C930D37E-D5F4-48D2-A9E7-57B1D992EE47}" destId="{0E3ED2F8-35EC-46C8-A899-FEDDF38A57A5}" srcOrd="1" destOrd="0" presId="urn:microsoft.com/office/officeart/2005/8/layout/hProcess7#1"/>
    <dgm:cxn modelId="{2C37503B-BF3C-4DBB-AF85-2748C76909D5}" type="presParOf" srcId="{C930D37E-D5F4-48D2-A9E7-57B1D992EE47}" destId="{44FD78F1-4AE5-4EA3-A921-804E27B5C7DA}" srcOrd="2" destOrd="0" presId="urn:microsoft.com/office/officeart/2005/8/layout/hProcess7#1"/>
    <dgm:cxn modelId="{DAD3C51B-8767-439A-B474-D235335EC045}" type="presParOf" srcId="{6603718D-1C73-4930-AAC0-00F0C21B3EAA}" destId="{448F4044-6E7E-49D7-98A1-2EAA10FA47F4}" srcOrd="3" destOrd="0" presId="urn:microsoft.com/office/officeart/2005/8/layout/hProcess7#1"/>
    <dgm:cxn modelId="{89D587FC-3272-417A-8649-5236C34C4055}" type="presParOf" srcId="{6603718D-1C73-4930-AAC0-00F0C21B3EAA}" destId="{5540A878-8279-458B-B292-1BB68F9E4CFB}" srcOrd="4" destOrd="0" presId="urn:microsoft.com/office/officeart/2005/8/layout/hProcess7#1"/>
    <dgm:cxn modelId="{9C62A45E-8F77-42EA-B770-E06EBF488299}" type="presParOf" srcId="{5540A878-8279-458B-B292-1BB68F9E4CFB}" destId="{98405327-B2EA-404A-AC4C-A6B24C4492AF}" srcOrd="0" destOrd="0" presId="urn:microsoft.com/office/officeart/2005/8/layout/hProcess7#1"/>
    <dgm:cxn modelId="{8080FFF1-0239-41ED-9A3D-D6D3BE1F970A}" type="presParOf" srcId="{5540A878-8279-458B-B292-1BB68F9E4CFB}" destId="{F019402A-49A9-462B-98ED-85E2497AA7C6}" srcOrd="1" destOrd="0" presId="urn:microsoft.com/office/officeart/2005/8/layout/hProcess7#1"/>
    <dgm:cxn modelId="{1F20D63E-8C76-41DE-8EB6-3529D422CAC7}" type="presParOf" srcId="{5540A878-8279-458B-B292-1BB68F9E4CFB}" destId="{5B35D20A-032E-48B1-A01A-D2AFA85C5D0B}" srcOrd="2" destOrd="0" presId="urn:microsoft.com/office/officeart/2005/8/layout/hProcess7#1"/>
    <dgm:cxn modelId="{843CF669-0000-4A6C-BAC4-7C3B6A8CDD1D}" type="presParOf" srcId="{6603718D-1C73-4930-AAC0-00F0C21B3EAA}" destId="{0F96D3A9-063A-43BC-8253-872FEAA54133}" srcOrd="5" destOrd="0" presId="urn:microsoft.com/office/officeart/2005/8/layout/hProcess7#1"/>
    <dgm:cxn modelId="{193E5CC1-B46F-4929-9913-4632C4EE5980}" type="presParOf" srcId="{6603718D-1C73-4930-AAC0-00F0C21B3EAA}" destId="{91890526-8DF4-4505-9167-EE7C72FA49B7}" srcOrd="6" destOrd="0" presId="urn:microsoft.com/office/officeart/2005/8/layout/hProcess7#1"/>
    <dgm:cxn modelId="{67577E52-98CA-4BAF-854A-C4E7B348E760}" type="presParOf" srcId="{91890526-8DF4-4505-9167-EE7C72FA49B7}" destId="{61352E4A-0667-4D49-A8B1-15B9F6D12BD4}" srcOrd="0" destOrd="0" presId="urn:microsoft.com/office/officeart/2005/8/layout/hProcess7#1"/>
    <dgm:cxn modelId="{CC175A30-9197-48AE-AE1D-25E681713775}" type="presParOf" srcId="{91890526-8DF4-4505-9167-EE7C72FA49B7}" destId="{A1C35B9D-7D38-46ED-B090-783C83656800}" srcOrd="1" destOrd="0" presId="urn:microsoft.com/office/officeart/2005/8/layout/hProcess7#1"/>
    <dgm:cxn modelId="{F7EB4596-71AF-4BF8-BE2F-754161372E35}" type="presParOf" srcId="{91890526-8DF4-4505-9167-EE7C72FA49B7}" destId="{882E9418-B9AC-4FFE-A2C4-2D999BAAEA26}" srcOrd="2" destOrd="0" presId="urn:microsoft.com/office/officeart/2005/8/layout/hProcess7#1"/>
    <dgm:cxn modelId="{5BBFBF4E-BEE3-45C9-8035-82960E558D48}" type="presParOf" srcId="{6603718D-1C73-4930-AAC0-00F0C21B3EAA}" destId="{70A3EF6D-FFD2-4D40-924B-D20C901CDBD1}" srcOrd="7" destOrd="0" presId="urn:microsoft.com/office/officeart/2005/8/layout/hProcess7#1"/>
    <dgm:cxn modelId="{99C5CA5A-AC70-496A-A878-45288B96EAF5}" type="presParOf" srcId="{6603718D-1C73-4930-AAC0-00F0C21B3EAA}" destId="{36D6A3FD-7059-4DCF-9AA7-474CE5E7FA69}" srcOrd="8" destOrd="0" presId="urn:microsoft.com/office/officeart/2005/8/layout/hProcess7#1"/>
    <dgm:cxn modelId="{19837A7B-5C1A-41E0-8014-1E694337F1F3}" type="presParOf" srcId="{36D6A3FD-7059-4DCF-9AA7-474CE5E7FA69}" destId="{FB3CC8BC-1828-4036-8AF9-7CCB65C93488}" srcOrd="0" destOrd="0" presId="urn:microsoft.com/office/officeart/2005/8/layout/hProcess7#1"/>
    <dgm:cxn modelId="{3EC32092-F8FD-452C-A1F7-000AEB434671}" type="presParOf" srcId="{36D6A3FD-7059-4DCF-9AA7-474CE5E7FA69}" destId="{E66E1DFC-5147-4364-9274-2BC4AD2A0046}" srcOrd="1" destOrd="0" presId="urn:microsoft.com/office/officeart/2005/8/layout/hProcess7#1"/>
    <dgm:cxn modelId="{87A1F856-4E10-4617-9AD8-8FC41FCA70C1}" type="presParOf" srcId="{36D6A3FD-7059-4DCF-9AA7-474CE5E7FA69}" destId="{0B8EA1CC-8B8F-4D3F-8F2E-17DDF7A95EC0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A80283-09A3-4B0B-B0F7-098B459E07C0}">
      <dsp:nvSpPr>
        <dsp:cNvPr id="0" name=""/>
        <dsp:cNvSpPr/>
      </dsp:nvSpPr>
      <dsp:spPr>
        <a:xfrm>
          <a:off x="0" y="364972"/>
          <a:ext cx="82296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2ECAF-B559-4065-80DF-736F0DBADCB0}">
      <dsp:nvSpPr>
        <dsp:cNvPr id="0" name=""/>
        <dsp:cNvSpPr/>
      </dsp:nvSpPr>
      <dsp:spPr>
        <a:xfrm>
          <a:off x="411480" y="25492"/>
          <a:ext cx="5760720" cy="678960"/>
        </a:xfrm>
        <a:prstGeom prst="round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Prüfung achtet auf Schriftlage eher als auf Haltung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80" y="25492"/>
        <a:ext cx="5760720" cy="678960"/>
      </dsp:txXfrm>
    </dsp:sp>
    <dsp:sp modelId="{9C8F7EA7-9102-4274-9767-AB32E9D85EAA}">
      <dsp:nvSpPr>
        <dsp:cNvPr id="0" name=""/>
        <dsp:cNvSpPr/>
      </dsp:nvSpPr>
      <dsp:spPr>
        <a:xfrm>
          <a:off x="0" y="1408252"/>
          <a:ext cx="82296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F67A1-6A44-46A3-B375-AA3922726967}">
      <dsp:nvSpPr>
        <dsp:cNvPr id="0" name=""/>
        <dsp:cNvSpPr/>
      </dsp:nvSpPr>
      <dsp:spPr>
        <a:xfrm>
          <a:off x="411480" y="1068772"/>
          <a:ext cx="5760720" cy="678960"/>
        </a:xfrm>
        <a:prstGeom prst="round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Kulturthemen zwischen ICG und Wohnungswirtschaft</a:t>
          </a:r>
          <a:endParaRPr lang="de-DE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80" y="1068772"/>
        <a:ext cx="5760720" cy="678960"/>
      </dsp:txXfrm>
    </dsp:sp>
    <dsp:sp modelId="{AE111C0C-91A6-421A-A42C-D35574C84228}">
      <dsp:nvSpPr>
        <dsp:cNvPr id="0" name=""/>
        <dsp:cNvSpPr/>
      </dsp:nvSpPr>
      <dsp:spPr>
        <a:xfrm>
          <a:off x="0" y="4074857"/>
          <a:ext cx="82296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31769-AC1C-46AB-9793-DFE322AE2436}">
      <dsp:nvSpPr>
        <dsp:cNvPr id="0" name=""/>
        <dsp:cNvSpPr/>
      </dsp:nvSpPr>
      <dsp:spPr>
        <a:xfrm>
          <a:off x="411078" y="2112052"/>
          <a:ext cx="5755094" cy="2302285"/>
        </a:xfrm>
        <a:prstGeom prst="round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Hausaufgaben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- Satzung für Task Force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- Verhaltenskodex umfangreicher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- Maßnahmen zur Risikoanalyse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- Leitbild überarbeiten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900" kern="1200" dirty="0"/>
        </a:p>
      </dsp:txBody>
      <dsp:txXfrm>
        <a:off x="411078" y="2112052"/>
        <a:ext cx="5755094" cy="23022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5956D-8B03-A341-B43C-04731FA9AF89}" type="datetimeFigureOut">
              <a:rPr lang="de-DE" smtClean="0"/>
              <a:pPr/>
              <a:t>05.10.2015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8373A-BE30-6141-8258-F776E331B59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7668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83173-332E-D14C-9848-E9AD20770C5F}" type="datetimeFigureOut">
              <a:rPr lang="de-DE" smtClean="0"/>
              <a:pPr/>
              <a:t>05.10.2015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3FC96-EFAF-E943-98D7-D408B86A47F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441374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aseline="0" dirty="0" smtClean="0"/>
              <a:t>Zielsetzung Zertifizierung</a:t>
            </a:r>
          </a:p>
          <a:p>
            <a:endParaRPr lang="de-DE" baseline="0" dirty="0" smtClean="0"/>
          </a:p>
          <a:p>
            <a:r>
              <a:rPr lang="de-DE" baseline="0" dirty="0" smtClean="0"/>
              <a:t>Themensammlung und Sensibilisierungsworkshops</a:t>
            </a:r>
          </a:p>
          <a:p>
            <a:endParaRPr lang="de-DE" baseline="0" dirty="0" smtClean="0"/>
          </a:p>
          <a:p>
            <a:r>
              <a:rPr lang="de-DE" baseline="0" dirty="0" smtClean="0"/>
              <a:t>Strukturen entwickeln und installieren (Lenkungsausschuss, Task Force, </a:t>
            </a:r>
            <a:r>
              <a:rPr lang="de-DE" baseline="0" dirty="0" err="1" smtClean="0"/>
              <a:t>Ombudsstelle</a:t>
            </a:r>
            <a:r>
              <a:rPr lang="de-DE" baseline="0" dirty="0" smtClean="0"/>
              <a:t> und Compliance-Beauftragte/r)</a:t>
            </a:r>
          </a:p>
          <a:p>
            <a:endParaRPr lang="de-DE" baseline="0" dirty="0" smtClean="0"/>
          </a:p>
          <a:p>
            <a:r>
              <a:rPr lang="de-DE" baseline="0" dirty="0" smtClean="0"/>
              <a:t>Verhaltenskodex und Standards (</a:t>
            </a:r>
            <a:r>
              <a:rPr lang="de-DE" baseline="0" dirty="0" err="1" smtClean="0"/>
              <a:t>ggü</a:t>
            </a:r>
            <a:r>
              <a:rPr lang="de-DE" baseline="0" dirty="0" smtClean="0"/>
              <a:t>. intern und extern)</a:t>
            </a:r>
          </a:p>
          <a:p>
            <a:endParaRPr lang="de-DE" baseline="0" dirty="0" smtClean="0"/>
          </a:p>
          <a:p>
            <a:r>
              <a:rPr lang="de-DE" baseline="0" dirty="0" smtClean="0"/>
              <a:t>Leitbild als Klammer</a:t>
            </a:r>
          </a:p>
          <a:p>
            <a:endParaRPr lang="de-DE" baseline="0" dirty="0" smtClean="0"/>
          </a:p>
          <a:p>
            <a:r>
              <a:rPr lang="de-DE" baseline="0" dirty="0" smtClean="0"/>
              <a:t>Risikoanalyse und Maßnahmenkatalog</a:t>
            </a:r>
          </a:p>
          <a:p>
            <a:endParaRPr lang="de-DE" baseline="0" dirty="0" smtClean="0"/>
          </a:p>
          <a:p>
            <a:r>
              <a:rPr lang="de-DE" baseline="0" dirty="0" smtClean="0"/>
              <a:t>Zertifizierung und Abgleich mit WP-Standards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579105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Begrifflichkeit: Compliance ist eine Haltungsfrage; Regeln müssen einer Haltung unterliegen</a:t>
            </a:r>
          </a:p>
          <a:p>
            <a:r>
              <a:rPr lang="de-DE" dirty="0" smtClean="0"/>
              <a:t>	- Integrität, </a:t>
            </a:r>
            <a:r>
              <a:rPr lang="de-DE" dirty="0" err="1" smtClean="0"/>
              <a:t>Transparanz</a:t>
            </a:r>
            <a:r>
              <a:rPr lang="de-DE" dirty="0" smtClean="0"/>
              <a:t>, Vertraulichkeit, Professionalität</a:t>
            </a:r>
          </a:p>
          <a:p>
            <a:r>
              <a:rPr lang="de-DE" dirty="0" smtClean="0"/>
              <a:t>Verhaltensstandards für den Umgang miteinander</a:t>
            </a:r>
          </a:p>
          <a:p>
            <a:endParaRPr lang="de-DE" dirty="0" smtClean="0"/>
          </a:p>
          <a:p>
            <a:r>
              <a:rPr lang="de-DE" dirty="0" smtClean="0"/>
              <a:t>Verhaltensstandards gegenüber Mietern</a:t>
            </a:r>
          </a:p>
          <a:p>
            <a:endParaRPr lang="de-DE" dirty="0" smtClean="0"/>
          </a:p>
          <a:p>
            <a:r>
              <a:rPr lang="de-DE" dirty="0" smtClean="0"/>
              <a:t>Regeln für Geschenke</a:t>
            </a:r>
          </a:p>
          <a:p>
            <a:endParaRPr lang="de-DE" dirty="0" smtClean="0"/>
          </a:p>
          <a:p>
            <a:r>
              <a:rPr lang="de-DE" dirty="0" smtClean="0"/>
              <a:t>Mitarbeiter als Mieter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9241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Umgang mit medialer Aufmerksamkeit</a:t>
            </a:r>
          </a:p>
          <a:p>
            <a:endParaRPr lang="de-DE" dirty="0" smtClean="0"/>
          </a:p>
          <a:p>
            <a:r>
              <a:rPr lang="de-DE" dirty="0" smtClean="0"/>
              <a:t>Umgang mit polizeilichen Anfragen oder Durchsuchungen</a:t>
            </a:r>
          </a:p>
          <a:p>
            <a:endParaRPr lang="de-DE" dirty="0" smtClean="0"/>
          </a:p>
          <a:p>
            <a:r>
              <a:rPr lang="de-DE" dirty="0" smtClean="0"/>
              <a:t>IT-Sicherheiten</a:t>
            </a:r>
          </a:p>
          <a:p>
            <a:endParaRPr lang="de-DE" dirty="0" smtClean="0"/>
          </a:p>
          <a:p>
            <a:r>
              <a:rPr lang="de-DE" dirty="0" smtClean="0"/>
              <a:t>Datenschutz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92417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Prüfung achtet</a:t>
            </a:r>
            <a:r>
              <a:rPr lang="de-DE" baseline="0" dirty="0" smtClean="0"/>
              <a:t> auf Schriftlage eher als auf Haltung</a:t>
            </a:r>
          </a:p>
          <a:p>
            <a:endParaRPr lang="de-DE" baseline="0" dirty="0" smtClean="0"/>
          </a:p>
          <a:p>
            <a:r>
              <a:rPr lang="de-DE" baseline="0" dirty="0" smtClean="0"/>
              <a:t>Kulturthemen zwischen ICG und Wohnungswirtschaft</a:t>
            </a:r>
          </a:p>
          <a:p>
            <a:endParaRPr lang="de-DE" baseline="0" dirty="0" smtClean="0"/>
          </a:p>
          <a:p>
            <a:r>
              <a:rPr lang="de-DE" baseline="0" dirty="0" smtClean="0"/>
              <a:t>Hausaufgaben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Satzung für Task Force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Verhaltenskodex umfangreicher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Maßnahmen zur Risikoanalyse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Leitbild überarbeiten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96568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Fünf mal 2 Arbeitsgruppen einen Tag lang:</a:t>
            </a:r>
          </a:p>
          <a:p>
            <a:r>
              <a:rPr lang="de-DE" dirty="0" smtClean="0"/>
              <a:t>- Basis altes Leitbild</a:t>
            </a:r>
          </a:p>
          <a:p>
            <a:r>
              <a:rPr lang="de-DE" dirty="0" smtClean="0"/>
              <a:t>- Diskussion Service Standards</a:t>
            </a:r>
          </a:p>
          <a:p>
            <a:r>
              <a:rPr lang="de-DE" dirty="0" smtClean="0"/>
              <a:t>- Test ergibt positives Compliance Verständnis</a:t>
            </a:r>
          </a:p>
          <a:p>
            <a:endParaRPr lang="de-DE" dirty="0" smtClean="0"/>
          </a:p>
          <a:p>
            <a:r>
              <a:rPr lang="de-DE" dirty="0" smtClean="0"/>
              <a:t>Abschlussredaktion per Mail an alle Mitarbeiter</a:t>
            </a:r>
          </a:p>
          <a:p>
            <a:endParaRPr lang="de-DE" dirty="0" smtClean="0"/>
          </a:p>
          <a:p>
            <a:r>
              <a:rPr lang="de-DE" dirty="0" smtClean="0"/>
              <a:t>Ergebnis feiern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7338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Compliance</a:t>
            </a:r>
            <a:r>
              <a:rPr lang="de-DE" baseline="0" dirty="0" smtClean="0"/>
              <a:t> als Begriff positiv besetzt</a:t>
            </a:r>
          </a:p>
          <a:p>
            <a:endParaRPr lang="de-DE" baseline="0" dirty="0" smtClean="0"/>
          </a:p>
          <a:p>
            <a:r>
              <a:rPr lang="de-DE" baseline="0" dirty="0" smtClean="0"/>
              <a:t>Rechtssicherheit geht Wirtschaftlichkeit vor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Ombudsperson</a:t>
            </a:r>
            <a:r>
              <a:rPr lang="de-DE" baseline="0" dirty="0" smtClean="0"/>
              <a:t> in Kombination mit BV zum Schutz des Hinweisgebers</a:t>
            </a:r>
          </a:p>
          <a:p>
            <a:endParaRPr lang="de-DE" baseline="0" dirty="0" smtClean="0"/>
          </a:p>
          <a:p>
            <a:r>
              <a:rPr lang="de-DE" baseline="0" dirty="0" smtClean="0">
                <a:sym typeface="Wingdings" panose="05000000000000000000" pitchFamily="2" charset="2"/>
              </a:rPr>
              <a:t> Selbstbewusstsein und Handlungssicherheit gestärkt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3FC96-EFAF-E943-98D7-D408B86A47FB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52331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 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titel_PPT_bild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47" b="679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4" name="Bild 3" descr="titel_PPT_weiss_banner.png"/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436624" cy="34988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1567" y="942304"/>
            <a:ext cx="5857801" cy="1397474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71567" y="2590086"/>
            <a:ext cx="5857801" cy="84738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6" name="Bild 5" descr="HOWOGE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6000" y="0"/>
            <a:ext cx="2450429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80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1 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4" descr="titel_PPT_bild.jpg"/>
          <p:cNvPicPr>
            <a:picLocks noChangeAspect="1"/>
          </p:cNvPicPr>
          <p:nvPr userDrawn="1"/>
        </p:nvPicPr>
        <p:blipFill>
          <a:blip r:embed="rId2"/>
          <a:srcRect l="14039" t="13661" r="48280"/>
          <a:stretch>
            <a:fillRect/>
          </a:stretch>
        </p:blipFill>
        <p:spPr>
          <a:xfrm>
            <a:off x="0" y="0"/>
            <a:ext cx="9146429" cy="6858000"/>
          </a:xfrm>
          <a:prstGeom prst="rect">
            <a:avLst/>
          </a:prstGeom>
        </p:spPr>
      </p:pic>
      <p:pic>
        <p:nvPicPr>
          <p:cNvPr id="4" name="Bild 3" descr="titel_PPT_weiss_banner.png"/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436624" cy="34988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1567" y="942304"/>
            <a:ext cx="5857801" cy="1397474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71567" y="2590086"/>
            <a:ext cx="5857801" cy="84738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6" name="Bild 5" descr="HOWOGE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6000" y="0"/>
            <a:ext cx="2450429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80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Titelfolie 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52324" cy="6857999"/>
          </a:xfrm>
          <a:prstGeom prst="rect">
            <a:avLst/>
          </a:prstGeom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1567" y="942304"/>
            <a:ext cx="5857801" cy="1397474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71567" y="2590086"/>
            <a:ext cx="5857801" cy="84738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6" name="Bild 5" descr="HOWOGE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6000" y="0"/>
            <a:ext cx="2450429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1182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482604"/>
            <a:ext cx="9144000" cy="375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-12160" y="0"/>
            <a:ext cx="9156160" cy="129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800"/>
            </a:lvl4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0D930-3F3C-4235-8699-F257C7B0D1E7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0" name="Bild 9" descr="HOWOG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073" y="0"/>
            <a:ext cx="1624356" cy="5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222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itel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6482604"/>
            <a:ext cx="9144000" cy="375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-12160" y="0"/>
            <a:ext cx="9156160" cy="129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525273"/>
            <a:ext cx="4038600" cy="4680558"/>
          </a:xfrm>
        </p:spPr>
        <p:txBody>
          <a:bodyPr/>
          <a:lstStyle>
            <a:lvl1pPr>
              <a:lnSpc>
                <a:spcPts val="2200"/>
              </a:lnSpc>
              <a:defRPr sz="2000"/>
            </a:lvl1pPr>
            <a:lvl2pPr>
              <a:lnSpc>
                <a:spcPts val="2200"/>
              </a:lnSpc>
              <a:defRPr sz="2000"/>
            </a:lvl2pPr>
            <a:lvl3pPr>
              <a:lnSpc>
                <a:spcPts val="2200"/>
              </a:lnSpc>
              <a:defRPr sz="2000"/>
            </a:lvl3pPr>
            <a:lvl4pPr>
              <a:lnSpc>
                <a:spcPts val="2200"/>
              </a:lnSpc>
              <a:defRPr sz="1600"/>
            </a:lvl4pPr>
            <a:lvl5pPr>
              <a:lnSpc>
                <a:spcPts val="22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25273"/>
            <a:ext cx="4038600" cy="4680558"/>
          </a:xfrm>
        </p:spPr>
        <p:txBody>
          <a:bodyPr/>
          <a:lstStyle>
            <a:lvl1pPr>
              <a:lnSpc>
                <a:spcPts val="2200"/>
              </a:lnSpc>
              <a:defRPr sz="2000"/>
            </a:lvl1pPr>
            <a:lvl2pPr>
              <a:lnSpc>
                <a:spcPts val="2200"/>
              </a:lnSpc>
              <a:defRPr sz="2000"/>
            </a:lvl2pPr>
            <a:lvl3pPr>
              <a:lnSpc>
                <a:spcPts val="2200"/>
              </a:lnSpc>
              <a:defRPr sz="2000"/>
            </a:lvl3pPr>
            <a:lvl4pPr>
              <a:lnSpc>
                <a:spcPts val="2200"/>
              </a:lnSpc>
              <a:defRPr sz="1600"/>
            </a:lvl4pPr>
            <a:lvl5pPr>
              <a:lnSpc>
                <a:spcPts val="22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DDEE-ECD0-4D85-8920-04744B430665}" type="datetime4">
              <a:rPr lang="de-DE" smtClean="0"/>
              <a:pPr/>
              <a:t>5. Oktober 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1" name="Bild 10" descr="HOWOG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073" y="0"/>
            <a:ext cx="1624356" cy="5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77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482604"/>
            <a:ext cx="9144000" cy="375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-12160" y="0"/>
            <a:ext cx="9156160" cy="129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19783-894C-4D15-A461-9968B95B0A9F}" type="datetime4">
              <a:rPr lang="de-DE" smtClean="0"/>
              <a:pPr/>
              <a:t>5. Oktober 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2" name="Bild 11" descr="HOWOG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073" y="0"/>
            <a:ext cx="1624356" cy="5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434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apital 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-12160" y="0"/>
            <a:ext cx="9156160" cy="64826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2439" y="333555"/>
            <a:ext cx="6997622" cy="309544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600" b="1">
                <a:solidFill>
                  <a:srgbClr val="003C5A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5" name="Bild 4" descr="HOWOG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073" y="0"/>
            <a:ext cx="1624356" cy="5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215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482604"/>
            <a:ext cx="9144000" cy="375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-12160" y="0"/>
            <a:ext cx="9156160" cy="129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/>
              <a:cs typeface="Arial"/>
            </a:endParaRPr>
          </a:p>
        </p:txBody>
      </p:sp>
      <p:pic>
        <p:nvPicPr>
          <p:cNvPr id="2" name="Bild 1" descr="HOWOGE_Claim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020" y="2060340"/>
            <a:ext cx="8255876" cy="2736812"/>
          </a:xfrm>
          <a:prstGeom prst="rect">
            <a:avLst/>
          </a:prstGeom>
        </p:spPr>
      </p:pic>
      <p:pic>
        <p:nvPicPr>
          <p:cNvPr id="12" name="Bild 11" descr="HOWOGE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2073" y="0"/>
            <a:ext cx="1624356" cy="5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180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2438" y="333555"/>
            <a:ext cx="6960130" cy="897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25273"/>
            <a:ext cx="8229600" cy="46805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539688"/>
            <a:ext cx="1094350" cy="221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003C5A"/>
                </a:solidFill>
                <a:latin typeface="Arial"/>
                <a:cs typeface="Arial"/>
              </a:defRPr>
            </a:lvl1pPr>
          </a:lstStyle>
          <a:p>
            <a:fld id="{4AA9C755-B538-4D89-B879-9B08126C0F73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30599" y="6539688"/>
            <a:ext cx="4955796" cy="221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003C5A"/>
                </a:solidFill>
                <a:latin typeface="Arial"/>
                <a:cs typeface="Arial"/>
              </a:defRPr>
            </a:lvl1pPr>
          </a:lstStyle>
          <a:p>
            <a:r>
              <a:rPr lang="de-DE" smtClean="0"/>
              <a:t>Compliance als umfassender Führungsansatz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59552" y="6539688"/>
            <a:ext cx="1027247" cy="221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003C5A"/>
                </a:solidFill>
                <a:latin typeface="Arial"/>
                <a:cs typeface="Arial"/>
              </a:defRPr>
            </a:lvl1pPr>
          </a:lstStyle>
          <a:p>
            <a:r>
              <a:rPr lang="de-DE" smtClean="0"/>
              <a:t> Seite </a:t>
            </a:r>
            <a:fld id="{08266C27-66A1-4F46-A07B-AB34EDD9AC9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97183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5" r:id="rId3"/>
    <p:sldLayoutId id="2147483650" r:id="rId4"/>
    <p:sldLayoutId id="2147483652" r:id="rId5"/>
    <p:sldLayoutId id="2147483654" r:id="rId6"/>
    <p:sldLayoutId id="2147483651" r:id="rId7"/>
    <p:sldLayoutId id="2147483656" r:id="rId8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ts val="2500"/>
        </a:lnSpc>
        <a:spcBef>
          <a:spcPts val="300"/>
        </a:spcBef>
        <a:spcAft>
          <a:spcPts val="300"/>
        </a:spcAft>
        <a:buFontTx/>
        <a:buNone/>
        <a:defRPr sz="2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lnSpc>
          <a:spcPts val="2500"/>
        </a:lnSpc>
        <a:spcBef>
          <a:spcPts val="300"/>
        </a:spcBef>
        <a:spcAft>
          <a:spcPts val="300"/>
        </a:spcAft>
        <a:buFontTx/>
        <a:buNone/>
        <a:defRPr sz="2200" kern="1200">
          <a:solidFill>
            <a:schemeClr val="tx1"/>
          </a:solidFill>
          <a:latin typeface="Arial"/>
          <a:ea typeface="+mn-ea"/>
          <a:cs typeface="Arial"/>
        </a:defRPr>
      </a:lvl2pPr>
      <a:lvl3pPr marL="268288" indent="-268288" algn="l" defTabSz="457200" rtl="0" eaLnBrk="1" latinLnBrk="0" hangingPunct="1">
        <a:lnSpc>
          <a:spcPts val="2500"/>
        </a:lnSpc>
        <a:spcBef>
          <a:spcPts val="300"/>
        </a:spcBef>
        <a:spcAft>
          <a:spcPts val="300"/>
        </a:spcAft>
        <a:buFont typeface="Arial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536575" indent="-268288" algn="l" defTabSz="457200" rtl="0" eaLnBrk="1" latinLnBrk="0" hangingPunct="1">
        <a:lnSpc>
          <a:spcPts val="2500"/>
        </a:lnSpc>
        <a:spcBef>
          <a:spcPts val="300"/>
        </a:spcBef>
        <a:spcAft>
          <a:spcPts val="300"/>
        </a:spcAft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457200" rtl="0" eaLnBrk="1" latinLnBrk="0" hangingPunct="1">
        <a:lnSpc>
          <a:spcPts val="2500"/>
        </a:lnSpc>
        <a:spcBef>
          <a:spcPts val="300"/>
        </a:spcBef>
        <a:spcAft>
          <a:spcPts val="300"/>
        </a:spcAft>
        <a:buFontTx/>
        <a:buNone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71567" y="714191"/>
            <a:ext cx="6653510" cy="1597394"/>
          </a:xfrm>
        </p:spPr>
        <p:txBody>
          <a:bodyPr/>
          <a:lstStyle/>
          <a:p>
            <a:r>
              <a:rPr lang="de-DE" sz="3600" dirty="0" smtClean="0"/>
              <a:t>Compliance als Führungsansatz</a:t>
            </a:r>
            <a:endParaRPr lang="en-GB" sz="3600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471567" y="2421021"/>
            <a:ext cx="5857801" cy="847381"/>
          </a:xfrm>
        </p:spPr>
        <p:txBody>
          <a:bodyPr/>
          <a:lstStyle/>
          <a:p>
            <a:r>
              <a:rPr lang="de-DE" dirty="0" smtClean="0"/>
              <a:t>29. September 2015</a:t>
            </a:r>
          </a:p>
          <a:p>
            <a:r>
              <a:rPr lang="de-DE" dirty="0" smtClean="0"/>
              <a:t>Sophia Eltrop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2-jähriger Prozess bis zur Zertifizierung</a:t>
            </a:r>
            <a:br>
              <a:rPr lang="de-DE" sz="2400" dirty="0" smtClean="0"/>
            </a:br>
            <a:endParaRPr lang="de-DE" sz="2400" b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68287" lvl="3" indent="0">
              <a:buNone/>
            </a:pPr>
            <a:endParaRPr lang="de-DE" dirty="0">
              <a:ea typeface="ＭＳ Ｐゴシック" pitchFamily="34" charset="-128"/>
            </a:endParaRPr>
          </a:p>
          <a:p>
            <a:endParaRPr lang="de-DE" dirty="0" smtClean="0">
              <a:ea typeface="ＭＳ Ｐゴシック" pitchFamily="34" charset="-128"/>
            </a:endParaRP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B5F8-FADF-43B9-8510-196FD73F2FEE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17" name="Pfeil nach rechts 16"/>
          <p:cNvSpPr/>
          <p:nvPr/>
        </p:nvSpPr>
        <p:spPr>
          <a:xfrm>
            <a:off x="434975" y="3101009"/>
            <a:ext cx="7913895" cy="1311965"/>
          </a:xfrm>
          <a:prstGeom prst="rightArrow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457200" y="1762539"/>
            <a:ext cx="2489545" cy="11926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 smtClean="0"/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Themensammlung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Sensibilisierungswork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-shops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1551550" y="4545495"/>
            <a:ext cx="2265076" cy="103366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Strukturentwicklung und -installierung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114259" y="1762539"/>
            <a:ext cx="2093843" cy="11926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Verhaltenskodex und Standards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4598504" y="4545496"/>
            <a:ext cx="1457739" cy="103366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46800" rtlCol="0" anchor="t" anchorCtr="0"/>
          <a:lstStyle/>
          <a:p>
            <a:endParaRPr lang="de-DE" dirty="0"/>
          </a:p>
          <a:p>
            <a:r>
              <a:rPr lang="de-DE" dirty="0" smtClean="0"/>
              <a:t>Leitbild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5327374" y="1762539"/>
            <a:ext cx="2332178" cy="11926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Risikoanalyse und Maßnahmenkatalog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6668952" y="4545496"/>
            <a:ext cx="1981199" cy="10336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Zertifizierung und Abgleich mit WP-Standards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>
            <a:off x="1701972" y="2703443"/>
            <a:ext cx="0" cy="105354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flipV="1">
            <a:off x="2665778" y="3756991"/>
            <a:ext cx="0" cy="100053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>
            <a:off x="4161180" y="2703443"/>
            <a:ext cx="0" cy="105354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 flipV="1">
            <a:off x="5312947" y="3760303"/>
            <a:ext cx="0" cy="100053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>
            <a:off x="6369971" y="2703443"/>
            <a:ext cx="0" cy="105354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flipV="1">
            <a:off x="7812154" y="3826564"/>
            <a:ext cx="0" cy="86139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74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Themensammlung für die</a:t>
            </a:r>
            <a:br>
              <a:rPr lang="de-DE" sz="2400" dirty="0" smtClean="0"/>
            </a:br>
            <a:r>
              <a:rPr lang="de-DE" sz="2400" dirty="0" smtClean="0"/>
              <a:t>Sensibilisierungsworkshops (1/2)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A964-5B44-4484-8B08-30A1A809E8CA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52437" y="1539392"/>
            <a:ext cx="2648571" cy="19194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Verhaltensstandards für den Umgang miteinander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52437" y="4174436"/>
            <a:ext cx="2643808" cy="17625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Verhaltensstandards gegenüber Mietern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910470" y="1525273"/>
            <a:ext cx="2776329" cy="19070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Regeln für Geschenke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5910471" y="4174436"/>
            <a:ext cx="2776330" cy="17625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Mitarbeiter als Mieter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338532" y="2716699"/>
            <a:ext cx="4414758" cy="17360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Compliance ist eine Haltungsfrage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27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Themensammlung für die</a:t>
            </a:r>
            <a:br>
              <a:rPr lang="de-DE" sz="2400" dirty="0" smtClean="0"/>
            </a:br>
            <a:r>
              <a:rPr lang="de-DE" sz="2400" dirty="0" smtClean="0"/>
              <a:t>Sensibilisierungsworkshops (2/2)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1093-8E31-4727-BBDF-023F518866A0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26437" y="1535709"/>
            <a:ext cx="2687321" cy="191354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Umgang mit medialer Aufmerksamkeit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39687" y="4174436"/>
            <a:ext cx="2687322" cy="17625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Umgang mit polizeilichen Anfragen oder Durchsuchungen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909973" y="1531201"/>
            <a:ext cx="2777323" cy="19084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IT-Sicherheitsthemen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5909974" y="4174436"/>
            <a:ext cx="2777324" cy="17625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Datenschutz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330599" y="2716696"/>
            <a:ext cx="4414758" cy="17360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Compliance ist eine Haltungsfrage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34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1. Auditierung und Zertifizierung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949C1-BCEE-4D24-A7CC-47513DFF59BE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76715454"/>
              </p:ext>
            </p:extLst>
          </p:nvPr>
        </p:nvGraphicFramePr>
        <p:xfrm>
          <a:off x="457200" y="1525588"/>
          <a:ext cx="82296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07584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2438" y="333555"/>
            <a:ext cx="7207114" cy="897138"/>
          </a:xfrm>
        </p:spPr>
        <p:txBody>
          <a:bodyPr/>
          <a:lstStyle/>
          <a:p>
            <a:r>
              <a:rPr lang="de-DE" sz="2400" dirty="0" smtClean="0"/>
              <a:t>Neuer Verhaltenskodex mit 21 Anhängen (1/2)</a:t>
            </a:r>
            <a:endParaRPr lang="de-DE" sz="2400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2225236"/>
              </p:ext>
            </p:extLst>
          </p:nvPr>
        </p:nvGraphicFramePr>
        <p:xfrm>
          <a:off x="434975" y="1512888"/>
          <a:ext cx="8229600" cy="4702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Anlagen zum Verhaltenskodex: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(1) Nachhaltigkeit im Internet inklusive jeweils aktuellem Bericht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92775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 Charta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Vielfalt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(3) Leitbild: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 Internet noch das alte - ist durch das nachfolgende neue  </a:t>
                      </a:r>
                    </a:p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auszutauschen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(4) Interne Servicestandards: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 Internet noch die alten - sind durch die  </a:t>
                      </a:r>
                    </a:p>
                    <a:p>
                      <a:pPr defTabSz="450850">
                        <a:tabLst>
                          <a:tab pos="357188" algn="l"/>
                        </a:tabLst>
                      </a:pP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nachfolgenden neuen auszutauschen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Schutz Mitarbeiterdaten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8167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Liste Mitgliedschaften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Liste Gremienmitarbeit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Regeln zur Vortrags- und Referententätigkeiten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9216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Betriebsvereinbarung </a:t>
                      </a:r>
                      <a:r>
                        <a:rPr lang="de-DE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Ombudsstelle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(10)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Information zu Arbeits- und Brandschutz</a:t>
                      </a:r>
                      <a:endParaRPr lang="de-D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9C05F-C355-4C23-9CC7-85A20FECDF4B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8855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2438" y="333555"/>
            <a:ext cx="7207114" cy="897138"/>
          </a:xfrm>
        </p:spPr>
        <p:txBody>
          <a:bodyPr/>
          <a:lstStyle/>
          <a:p>
            <a:r>
              <a:rPr lang="de-DE" sz="2400" dirty="0" smtClean="0"/>
              <a:t>Neuer Verhaltenskodex mit 21 Anhängen (2/2)</a:t>
            </a:r>
            <a:endParaRPr lang="de-DE" sz="2400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78566076"/>
              </p:ext>
            </p:extLst>
          </p:nvPr>
        </p:nvGraphicFramePr>
        <p:xfrm>
          <a:off x="439186" y="1509547"/>
          <a:ext cx="82296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Anlagen zum Verhaltenskodex: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Information zum betrieblichen Gesundheitsmanagement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(12) Servicestandards für unsere Mieter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(13) Orientierungshilfe zur Herausgabe von personenbezogenen Daten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Berliner Corporate Governance Kodex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(15)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Organisationsanweisung Unterschriftenordnung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Klausel zur Verschwiegenheitspflicht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(17)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Abgrenzung geschäftlich/privat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Integritätsvertrag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Formblatt und Erläuterungen zu § 16 </a:t>
                      </a:r>
                      <a:r>
                        <a:rPr lang="de-DE" sz="1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VgV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Umgang mit Bewirtungen, Veranstaltungen und Geschenken </a:t>
                      </a:r>
                    </a:p>
                    <a:p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(Annahme/Abgabe)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</a:t>
                      </a:r>
                      <a:r>
                        <a:rPr lang="de-DE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Org.-Anweisung Umgang mit öffentlichkeitswirksamen Anfragen Dritter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2EB4-D501-4CDF-9480-5D0CEA128287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805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Risikoanalyse und Maßnahmen mit Blick auf Haltung statt Regeln – eine Auswahl</a:t>
            </a:r>
            <a:endParaRPr lang="de-DE" sz="2400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10063285"/>
              </p:ext>
            </p:extLst>
          </p:nvPr>
        </p:nvGraphicFramePr>
        <p:xfrm>
          <a:off x="434975" y="1522827"/>
          <a:ext cx="8245199" cy="4782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326"/>
                <a:gridCol w="4777873"/>
              </a:tblGrid>
              <a:tr h="462474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Compliance-Risiken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Maßnahmen</a:t>
                      </a:r>
                      <a:endParaRPr lang="de-D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594613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Nutzung von Firmeneigentum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Allgemeines Recht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Sensibilisierung im Verhaltenskodex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92223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Fehlende Vorbildfunktion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Sensibilisierung der Führungskräfte im Compliance LA sowie in den Ziel-vereinbarungen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Fortbildung von „soft-</a:t>
                      </a:r>
                      <a:r>
                        <a:rPr lang="de-DE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skills</a:t>
                      </a:r>
                      <a:r>
                        <a:rPr lang="de-DE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 bei Führungskräften</a:t>
                      </a:r>
                    </a:p>
                  </a:txBody>
                  <a:tcPr/>
                </a:tc>
              </a:tr>
              <a:tr h="107850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Schlechte Arbeitsatmosphäre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 Servicestandards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Fortbildung Führungskräfte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Mitarbeiterbefragung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 für Teammaßnahmen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5005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Entscheidungen werden durch persönliche Beziehungen statt sachlicher Argumente beeinflusst; Informelle Netzwerke können damit ungewollten Einfluss nehmen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Internes Kontrollsystem IKS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Verschriftlichung von Entscheidungen/Vorlagen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Transparenz im Planungsprozess und im Berichtswesen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Dokumentation Plan und Abrechnung variabler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Vergütungsanteil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8309-102C-49A5-8F0E-F4B4B008B6AE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6089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Leitbildprozess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0969-FEC4-4C98-8064-311AB045335C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9</a:t>
            </a:fld>
            <a:endParaRPr lang="de-DE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xmlns="" val="1442472924"/>
              </p:ext>
            </p:extLst>
          </p:nvPr>
        </p:nvGraphicFramePr>
        <p:xfrm>
          <a:off x="457199" y="1557299"/>
          <a:ext cx="771939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91575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Compliance funktioniert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AAE94-2C98-4EB5-A40A-E17FA32BA037}" type="datetime4">
              <a:rPr lang="de-DE" smtClean="0"/>
              <a:pPr/>
              <a:t>5. Oktober 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Compliance als umfassender Führungsansatz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6C27-66A1-4F46-A07B-AB34EDD9AC9F}" type="slidenum">
              <a:rPr lang="de-DE" smtClean="0"/>
              <a:pPr/>
              <a:t>10</a:t>
            </a:fld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2277174"/>
              </p:ext>
            </p:extLst>
          </p:nvPr>
        </p:nvGraphicFramePr>
        <p:xfrm>
          <a:off x="452438" y="1005992"/>
          <a:ext cx="82296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hteck 10"/>
          <p:cNvSpPr/>
          <p:nvPr/>
        </p:nvSpPr>
        <p:spPr>
          <a:xfrm>
            <a:off x="457200" y="5248447"/>
            <a:ext cx="8229600" cy="95391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Stärkung des Selbstbewusstseins und der Handlungssicherheit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leichschenkliges Dreieck 11"/>
          <p:cNvSpPr/>
          <p:nvPr/>
        </p:nvSpPr>
        <p:spPr>
          <a:xfrm rot="10800000">
            <a:off x="1683026" y="4956312"/>
            <a:ext cx="5049078" cy="484583"/>
          </a:xfrm>
          <a:prstGeom prst="triangle">
            <a:avLst/>
          </a:prstGeom>
          <a:solidFill>
            <a:schemeClr val="tx2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77343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7521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mplette_Präsentation_4_3">
  <a:themeElements>
    <a:clrScheme name="HOWOGE 2014">
      <a:dk1>
        <a:srgbClr val="003C5A"/>
      </a:dk1>
      <a:lt1>
        <a:sysClr val="window" lastClr="FFFFFF"/>
      </a:lt1>
      <a:dk2>
        <a:srgbClr val="000000"/>
      </a:dk2>
      <a:lt2>
        <a:srgbClr val="00AEEF"/>
      </a:lt2>
      <a:accent1>
        <a:srgbClr val="90908E"/>
      </a:accent1>
      <a:accent2>
        <a:srgbClr val="A2AD00"/>
      </a:accent2>
      <a:accent3>
        <a:srgbClr val="FABB00"/>
      </a:accent3>
      <a:accent4>
        <a:srgbClr val="DD4814"/>
      </a:accent4>
      <a:accent5>
        <a:srgbClr val="97233F"/>
      </a:accent5>
      <a:accent6>
        <a:srgbClr val="622567"/>
      </a:accent6>
      <a:hlink>
        <a:srgbClr val="0000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Komplette_Präsentation_4_3</Template>
  <TotalTime>0</TotalTime>
  <Words>638</Words>
  <Application>Microsoft Office PowerPoint</Application>
  <PresentationFormat>Bildschirmpräsentation (4:3)</PresentationFormat>
  <Paragraphs>192</Paragraphs>
  <Slides>11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Komplette_Präsentation_4_3</vt:lpstr>
      <vt:lpstr>Compliance als Führungsansatz</vt:lpstr>
      <vt:lpstr>2-jähriger Prozess bis zur Zertifizierung </vt:lpstr>
      <vt:lpstr>Themensammlung für die Sensibilisierungsworkshops (1/2)</vt:lpstr>
      <vt:lpstr>Themensammlung für die Sensibilisierungsworkshops (2/2)</vt:lpstr>
      <vt:lpstr>1. Auditierung und Zertifizierung</vt:lpstr>
      <vt:lpstr>Neuer Verhaltenskodex mit 21 Anhängen (1/2)</vt:lpstr>
      <vt:lpstr>Neuer Verhaltenskodex mit 21 Anhängen (2/2)</vt:lpstr>
      <vt:lpstr>Risikoanalyse und Maßnahmen mit Blick auf Haltung statt Regeln – eine Auswahl</vt:lpstr>
      <vt:lpstr>Leitbildprozess</vt:lpstr>
      <vt:lpstr>Compliance funktioniert</vt:lpstr>
      <vt:lpstr>Folie 11</vt:lpstr>
    </vt:vector>
  </TitlesOfParts>
  <Company>HOWOGE Wohnungsbaugesellschaft 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als umfassender Führungsansatz</dc:title>
  <dc:creator>Kaffka Katrin</dc:creator>
  <cp:lastModifiedBy>Voshage</cp:lastModifiedBy>
  <cp:revision>24</cp:revision>
  <dcterms:created xsi:type="dcterms:W3CDTF">2015-09-25T06:16:16Z</dcterms:created>
  <dcterms:modified xsi:type="dcterms:W3CDTF">2015-10-05T08:24:36Z</dcterms:modified>
</cp:coreProperties>
</file>