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48" r:id="rId1"/>
  </p:sldMasterIdLst>
  <p:notesMasterIdLst>
    <p:notesMasterId r:id="rId18"/>
  </p:notesMasterIdLst>
  <p:handoutMasterIdLst>
    <p:handoutMasterId r:id="rId19"/>
  </p:handoutMasterIdLst>
  <p:sldIdLst>
    <p:sldId id="256" r:id="rId2"/>
    <p:sldId id="257" r:id="rId3"/>
    <p:sldId id="272" r:id="rId4"/>
    <p:sldId id="264" r:id="rId5"/>
    <p:sldId id="258" r:id="rId6"/>
    <p:sldId id="265" r:id="rId7"/>
    <p:sldId id="262" r:id="rId8"/>
    <p:sldId id="259" r:id="rId9"/>
    <p:sldId id="269" r:id="rId10"/>
    <p:sldId id="273" r:id="rId11"/>
    <p:sldId id="261" r:id="rId12"/>
    <p:sldId id="271" r:id="rId13"/>
    <p:sldId id="268" r:id="rId14"/>
    <p:sldId id="266" r:id="rId15"/>
    <p:sldId id="267" r:id="rId16"/>
    <p:sldId id="263"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D7DEB7D5-A863-4AB3-95E3-941422C6C275}">
          <p14:sldIdLst>
            <p14:sldId id="256"/>
            <p14:sldId id="257"/>
            <p14:sldId id="272"/>
            <p14:sldId id="264"/>
            <p14:sldId id="258"/>
            <p14:sldId id="265"/>
            <p14:sldId id="262"/>
            <p14:sldId id="259"/>
            <p14:sldId id="269"/>
            <p14:sldId id="273"/>
            <p14:sldId id="261"/>
            <p14:sldId id="271"/>
            <p14:sldId id="268"/>
            <p14:sldId id="266"/>
            <p14:sldId id="267"/>
            <p14:sldId id="263"/>
          </p14:sldIdLst>
        </p14:section>
      </p14:sectionLst>
    </p:ex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3" autoAdjust="0"/>
    <p:restoredTop sz="69157" autoAdjust="0"/>
  </p:normalViewPr>
  <p:slideViewPr>
    <p:cSldViewPr snapToGrid="0" showGuides="1">
      <p:cViewPr varScale="1">
        <p:scale>
          <a:sx n="58" d="100"/>
          <a:sy n="58" d="100"/>
        </p:scale>
        <p:origin x="784" y="52"/>
      </p:cViewPr>
      <p:guideLst>
        <p:guide orient="horz" pos="2184"/>
        <p:guide pos="3840"/>
      </p:guideLst>
    </p:cSldViewPr>
  </p:slideViewPr>
  <p:notesTextViewPr>
    <p:cViewPr>
      <p:scale>
        <a:sx n="75" d="100"/>
        <a:sy n="75" d="100"/>
      </p:scale>
      <p:origin x="0" y="0"/>
    </p:cViewPr>
  </p:notesTextViewPr>
  <p:notesViewPr>
    <p:cSldViewPr snapToGrid="0" showGuides="1">
      <p:cViewPr varScale="1">
        <p:scale>
          <a:sx n="121" d="100"/>
          <a:sy n="121" d="100"/>
        </p:scale>
        <p:origin x="493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de-DE"/>
          </a:p>
        </c:rich>
      </c:tx>
      <c:overlay val="1"/>
    </c:title>
    <c:autoTitleDeleted val="0"/>
    <c:plotArea>
      <c:layout/>
      <c:lineChart>
        <c:grouping val="standard"/>
        <c:varyColors val="0"/>
        <c:ser>
          <c:idx val="0"/>
          <c:order val="0"/>
          <c:tx>
            <c:strRef>
              <c:f>Sheet1!$B$1</c:f>
              <c:strCache>
                <c:ptCount val="1"/>
                <c:pt idx="0">
                  <c:v>Daten</c:v>
                </c:pt>
              </c:strCache>
            </c:strRef>
          </c:tx>
          <c:spPr>
            <a:ln w="15875" cap="rnd">
              <a:solidFill>
                <a:srgbClr val="2875DD"/>
              </a:solidFill>
              <a:round/>
            </a:ln>
            <a:effectLst/>
          </c:spPr>
          <c:marker>
            <c:symbol val="circle"/>
            <c:size val="5"/>
            <c:spPr>
              <a:solidFill>
                <a:srgbClr val="2875DD"/>
              </a:solidFill>
              <a:ln>
                <a:solidFill>
                  <a:srgbClr val="2875DD"/>
                </a:solidFill>
              </a:ln>
              <a:effectLst/>
            </c:spPr>
          </c:marker>
          <c:dLbls>
            <c:dLbl>
              <c:idx val="0"/>
              <c:numFmt formatCode="#,##0.0" sourceLinked="0"/>
              <c:spPr/>
              <c:txPr>
                <a:bodyPr/>
                <a:lstStyle/>
                <a:p>
                  <a:pPr>
                    <a:defRPr/>
                  </a:pPr>
                  <a:endParaRPr lang="de-DE"/>
                </a:p>
              </c:txPr>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6A2-43F4-B7C0-B61CF81C73EE}"/>
                </c:ext>
              </c:extLst>
            </c:dLbl>
            <c:dLbl>
              <c:idx val="1"/>
              <c:numFmt formatCode="#,##0.00" sourceLinked="0"/>
              <c:spPr/>
              <c:txPr>
                <a:bodyPr/>
                <a:lstStyle/>
                <a:p>
                  <a:pPr>
                    <a:defRPr/>
                  </a:pPr>
                  <a:endParaRPr lang="de-DE"/>
                </a:p>
              </c:txPr>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6A2-43F4-B7C0-B61CF81C73EE}"/>
                </c:ext>
              </c:extLst>
            </c:dLbl>
            <c:dLbl>
              <c:idx val="2"/>
              <c:numFmt formatCode="#,##0.0" sourceLinked="0"/>
              <c:spPr/>
              <c:txPr>
                <a:bodyPr/>
                <a:lstStyle/>
                <a:p>
                  <a:pPr>
                    <a:defRPr/>
                  </a:pPr>
                  <a:endParaRPr lang="de-DE"/>
                </a:p>
              </c:txPr>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6A2-43F4-B7C0-B61CF81C73EE}"/>
                </c:ext>
              </c:extLst>
            </c:dLbl>
            <c:dLbl>
              <c:idx val="3"/>
              <c:numFmt formatCode="#,##0.00" sourceLinked="0"/>
              <c:spPr/>
              <c:txPr>
                <a:bodyPr/>
                <a:lstStyle/>
                <a:p>
                  <a:pPr>
                    <a:defRPr/>
                  </a:pPr>
                  <a:endParaRPr lang="de-DE"/>
                </a:p>
              </c:txPr>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6A2-43F4-B7C0-B61CF81C73EE}"/>
                </c:ext>
              </c:extLst>
            </c:dLbl>
            <c:dLbl>
              <c:idx val="4"/>
              <c:numFmt formatCode="#,##0.00" sourceLinked="0"/>
              <c:spPr/>
              <c:txPr>
                <a:bodyPr/>
                <a:lstStyle/>
                <a:p>
                  <a:pPr>
                    <a:defRPr/>
                  </a:pPr>
                  <a:endParaRPr lang="de-DE"/>
                </a:p>
              </c:txPr>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6A2-43F4-B7C0-B61CF81C73EE}"/>
                </c:ext>
              </c:extLst>
            </c:dLbl>
            <c:dLbl>
              <c:idx val="5"/>
              <c:numFmt formatCode="#,##0.00" sourceLinked="0"/>
              <c:spPr/>
              <c:txPr>
                <a:bodyPr/>
                <a:lstStyle/>
                <a:p>
                  <a:pPr>
                    <a:defRPr/>
                  </a:pPr>
                  <a:endParaRPr lang="de-DE"/>
                </a:p>
              </c:txPr>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6A2-43F4-B7C0-B61CF81C73EE}"/>
                </c:ext>
              </c:extLst>
            </c:dLbl>
            <c:dLbl>
              <c:idx val="6"/>
              <c:numFmt formatCode="#,##0.0" sourceLinked="0"/>
              <c:spPr/>
              <c:txPr>
                <a:bodyPr/>
                <a:lstStyle/>
                <a:p>
                  <a:pPr>
                    <a:defRPr/>
                  </a:pPr>
                  <a:endParaRPr lang="de-DE"/>
                </a:p>
              </c:txPr>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6A2-43F4-B7C0-B61CF81C73EE}"/>
                </c:ext>
              </c:extLst>
            </c:dLbl>
            <c:dLbl>
              <c:idx val="7"/>
              <c:numFmt formatCode="#,##0.00" sourceLinked="0"/>
              <c:spPr/>
              <c:txPr>
                <a:bodyPr/>
                <a:lstStyle/>
                <a:p>
                  <a:pPr>
                    <a:defRPr/>
                  </a:pPr>
                  <a:endParaRPr lang="de-DE"/>
                </a:p>
              </c:txPr>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46A2-43F4-B7C0-B61CF81C73EE}"/>
                </c:ext>
              </c:extLst>
            </c:dLbl>
            <c:dLbl>
              <c:idx val="8"/>
              <c:numFmt formatCode="#,##0.00" sourceLinked="0"/>
              <c:spPr/>
              <c:txPr>
                <a:bodyPr/>
                <a:lstStyle/>
                <a:p>
                  <a:pPr>
                    <a:defRPr/>
                  </a:pPr>
                  <a:endParaRPr lang="de-DE"/>
                </a:p>
              </c:txPr>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46A2-43F4-B7C0-B61CF81C73EE}"/>
                </c:ext>
              </c:extLst>
            </c:dLbl>
            <c:dLbl>
              <c:idx val="9"/>
              <c:numFmt formatCode="#,##0.00" sourceLinked="0"/>
              <c:spPr/>
              <c:txPr>
                <a:bodyPr/>
                <a:lstStyle/>
                <a:p>
                  <a:pPr>
                    <a:defRPr/>
                  </a:pPr>
                  <a:endParaRPr lang="de-DE"/>
                </a:p>
              </c:txPr>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46A2-43F4-B7C0-B61CF81C73EE}"/>
                </c:ext>
              </c:extLst>
            </c:dLbl>
            <c:dLbl>
              <c:idx val="10"/>
              <c:numFmt formatCode="#,##0.00" sourceLinked="0"/>
              <c:spPr/>
              <c:txPr>
                <a:bodyPr/>
                <a:lstStyle/>
                <a:p>
                  <a:pPr>
                    <a:defRPr/>
                  </a:pPr>
                  <a:endParaRPr lang="de-DE"/>
                </a:p>
              </c:txPr>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46A2-43F4-B7C0-B61CF81C73EE}"/>
                </c:ext>
              </c:extLst>
            </c:dLbl>
            <c:dLbl>
              <c:idx val="11"/>
              <c:numFmt formatCode="#,##0.00" sourceLinked="0"/>
              <c:spPr/>
              <c:txPr>
                <a:bodyPr/>
                <a:lstStyle/>
                <a:p>
                  <a:pPr>
                    <a:defRPr/>
                  </a:pPr>
                  <a:endParaRPr lang="de-DE"/>
                </a:p>
              </c:txPr>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46A2-43F4-B7C0-B61CF81C73EE}"/>
                </c:ext>
              </c:extLst>
            </c:dLbl>
            <c:dLbl>
              <c:idx val="12"/>
              <c:numFmt formatCode="#,##0.00" sourceLinked="0"/>
              <c:spPr/>
              <c:txPr>
                <a:bodyPr/>
                <a:lstStyle/>
                <a:p>
                  <a:pPr>
                    <a:defRPr/>
                  </a:pPr>
                  <a:endParaRPr lang="de-DE"/>
                </a:p>
              </c:txPr>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46A2-43F4-B7C0-B61CF81C73EE}"/>
                </c:ext>
              </c:extLst>
            </c:dLbl>
            <c:dLbl>
              <c:idx val="13"/>
              <c:numFmt formatCode="#,##0.00" sourceLinked="0"/>
              <c:spPr/>
              <c:txPr>
                <a:bodyPr/>
                <a:lstStyle/>
                <a:p>
                  <a:pPr>
                    <a:defRPr/>
                  </a:pPr>
                  <a:endParaRPr lang="de-DE"/>
                </a:p>
              </c:txPr>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46A2-43F4-B7C0-B61CF81C73EE}"/>
                </c:ext>
              </c:extLst>
            </c:dLbl>
            <c:dLbl>
              <c:idx val="14"/>
              <c:numFmt formatCode="#,##0.00" sourceLinked="0"/>
              <c:spPr/>
              <c:txPr>
                <a:bodyPr/>
                <a:lstStyle/>
                <a:p>
                  <a:pPr>
                    <a:defRPr/>
                  </a:pPr>
                  <a:endParaRPr lang="de-DE"/>
                </a:p>
              </c:txPr>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46A2-43F4-B7C0-B61CF81C73EE}"/>
                </c:ext>
              </c:extLst>
            </c:dLbl>
            <c:dLbl>
              <c:idx val="15"/>
              <c:numFmt formatCode="#,##0.00" sourceLinked="0"/>
              <c:spPr/>
              <c:txPr>
                <a:bodyPr/>
                <a:lstStyle/>
                <a:p>
                  <a:pPr>
                    <a:defRPr/>
                  </a:pPr>
                  <a:endParaRPr lang="de-DE"/>
                </a:p>
              </c:txPr>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46A2-43F4-B7C0-B61CF81C73EE}"/>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Sheet1!$A$2:$A$17</c:f>
              <c:strCache>
                <c:ptCount val="16"/>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pt idx="14">
                  <c:v>2025*</c:v>
                </c:pt>
                <c:pt idx="15">
                  <c:v>2026*</c:v>
                </c:pt>
              </c:strCache>
            </c:strRef>
          </c:cat>
          <c:val>
            <c:numRef>
              <c:f>Sheet1!$B$2:$B$17</c:f>
              <c:numCache>
                <c:formatCode>General</c:formatCode>
                <c:ptCount val="16"/>
                <c:pt idx="0">
                  <c:v>7.6</c:v>
                </c:pt>
                <c:pt idx="1">
                  <c:v>12.25</c:v>
                </c:pt>
                <c:pt idx="2">
                  <c:v>19.600000000000001</c:v>
                </c:pt>
                <c:pt idx="3">
                  <c:v>27.36</c:v>
                </c:pt>
                <c:pt idx="4">
                  <c:v>33.31</c:v>
                </c:pt>
                <c:pt idx="5">
                  <c:v>37.97</c:v>
                </c:pt>
                <c:pt idx="6">
                  <c:v>43.4</c:v>
                </c:pt>
                <c:pt idx="7">
                  <c:v>49.28</c:v>
                </c:pt>
                <c:pt idx="8">
                  <c:v>55.22</c:v>
                </c:pt>
                <c:pt idx="9">
                  <c:v>60.91</c:v>
                </c:pt>
                <c:pt idx="10">
                  <c:v>66.11</c:v>
                </c:pt>
                <c:pt idx="11">
                  <c:v>70.760000000000005</c:v>
                </c:pt>
                <c:pt idx="12">
                  <c:v>74.88</c:v>
                </c:pt>
                <c:pt idx="13">
                  <c:v>78.53</c:v>
                </c:pt>
                <c:pt idx="14">
                  <c:v>81.78</c:v>
                </c:pt>
                <c:pt idx="15">
                  <c:v>84.69</c:v>
                </c:pt>
              </c:numCache>
            </c:numRef>
          </c:val>
          <c:smooth val="0"/>
          <c:extLst>
            <c:ext xmlns:c16="http://schemas.microsoft.com/office/drawing/2014/chart" uri="{C3380CC4-5D6E-409C-BE32-E72D297353CC}">
              <c16:uniqueId val="{00000010-46A2-43F4-B7C0-B61CF81C73EE}"/>
            </c:ext>
          </c:extLst>
        </c:ser>
        <c:dLbls>
          <c:showLegendKey val="0"/>
          <c:showVal val="0"/>
          <c:showCatName val="0"/>
          <c:showSerName val="0"/>
          <c:showPercent val="0"/>
          <c:showBubbleSize val="0"/>
        </c:dLbls>
        <c:marker val="1"/>
        <c:smooth val="0"/>
        <c:axId val="-2124759248"/>
        <c:axId val="-2124511216"/>
      </c:lineChart>
      <c:catAx>
        <c:axId val="-2124759248"/>
        <c:scaling>
          <c:orientation val="minMax"/>
        </c:scaling>
        <c:delete val="0"/>
        <c:axPos val="b"/>
        <c:numFmt formatCode="General" sourceLinked="1"/>
        <c:majorTickMark val="none"/>
        <c:minorTickMark val="none"/>
        <c:tickLblPos val="low"/>
        <c:spPr>
          <a:ln w="25400">
            <a:solidFill>
              <a:srgbClr val="2F2F2F"/>
            </a:solidFill>
          </a:ln>
          <a:effectLst/>
        </c:spPr>
        <c:txPr>
          <a:bodyPr/>
          <a:lstStyle/>
          <a:p>
            <a:pPr>
              <a:defRPr sz="400"/>
            </a:pPr>
            <a:endParaRPr lang="de-DE"/>
          </a:p>
        </c:txPr>
        <c:crossAx val="-2124511216"/>
        <c:crosses val="autoZero"/>
        <c:auto val="0"/>
        <c:lblAlgn val="ctr"/>
        <c:lblOffset val="100"/>
        <c:noMultiLvlLbl val="0"/>
      </c:catAx>
      <c:valAx>
        <c:axId val="-2124511216"/>
        <c:scaling>
          <c:orientation val="minMax"/>
          <c:min val="0"/>
        </c:scaling>
        <c:delete val="0"/>
        <c:axPos val="l"/>
        <c:majorGridlines>
          <c:spPr>
            <a:ln>
              <a:solidFill>
                <a:srgbClr val="4F4F4F"/>
              </a:solidFill>
              <a:prstDash val="dot"/>
            </a:ln>
            <a:effectLst/>
          </c:spPr>
        </c:majorGridlines>
        <c:title>
          <c:tx>
            <c:rich>
              <a:bodyPr/>
              <a:lstStyle/>
              <a:p>
                <a:pPr>
                  <a:defRPr sz="500"/>
                </a:pPr>
                <a:r>
                  <a:rPr lang="de-DE" sz="500"/>
                  <a:t>Umsatz in Milliarden US-Dollar</a:t>
                </a:r>
              </a:p>
            </c:rich>
          </c:tx>
          <c:overlay val="0"/>
        </c:title>
        <c:numFmt formatCode="General" sourceLinked="1"/>
        <c:majorTickMark val="none"/>
        <c:minorTickMark val="none"/>
        <c:tickLblPos val="low"/>
        <c:spPr>
          <a:ln>
            <a:noFill/>
          </a:ln>
          <a:effectLst/>
        </c:spPr>
        <c:txPr>
          <a:bodyPr/>
          <a:lstStyle/>
          <a:p>
            <a:pPr>
              <a:defRPr sz="400"/>
            </a:pPr>
            <a:endParaRPr lang="de-DE"/>
          </a:p>
        </c:txPr>
        <c:crossAx val="-2124759248"/>
        <c:crosses val="autoZero"/>
        <c:crossBetween val="between"/>
      </c:valAx>
    </c:plotArea>
    <c:plotVisOnly val="1"/>
    <c:dispBlanksAs val="zero"/>
    <c:showDLblsOverMax val="1"/>
  </c:chart>
  <c:txPr>
    <a:bodyPr/>
    <a:lstStyle/>
    <a:p>
      <a:pPr>
        <a:defRPr sz="300">
          <a:effectLst/>
        </a:defRPr>
      </a:pPr>
      <a:endParaRPr lang="de-DE"/>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7A45BF-515C-42A0-9794-0BDD89F64F34}" type="doc">
      <dgm:prSet loTypeId="urn:microsoft.com/office/officeart/2005/8/layout/bProcess2" loCatId="process" qsTypeId="urn:microsoft.com/office/officeart/2005/8/quickstyle/3d1" qsCatId="3D" csTypeId="urn:microsoft.com/office/officeart/2005/8/colors/accent1_2" csCatId="accent1" phldr="1"/>
      <dgm:spPr/>
    </dgm:pt>
    <dgm:pt modelId="{7DF7BDBB-6C11-49C8-8FEC-EB8403E03063}">
      <dgm:prSet phldrT="[Text]" custT="1"/>
      <dgm:spPr/>
      <dgm:t>
        <a:bodyPr/>
        <a:lstStyle/>
        <a:p>
          <a:r>
            <a:rPr lang="en-US" sz="1400" b="1" dirty="0" err="1"/>
            <a:t>Digitalisierung</a:t>
          </a:r>
          <a:endParaRPr lang="de-DE" sz="1400" b="1" dirty="0"/>
        </a:p>
      </dgm:t>
    </dgm:pt>
    <dgm:pt modelId="{FB6565EC-009E-4E9D-AE24-473E60EE92F3}" type="parTrans" cxnId="{AB205E53-4D4E-410A-9F28-65EB29E65001}">
      <dgm:prSet/>
      <dgm:spPr/>
      <dgm:t>
        <a:bodyPr/>
        <a:lstStyle/>
        <a:p>
          <a:endParaRPr lang="de-DE" sz="1200"/>
        </a:p>
      </dgm:t>
    </dgm:pt>
    <dgm:pt modelId="{0F0717F6-DE89-4F29-BADA-93160F188B89}" type="sibTrans" cxnId="{AB205E53-4D4E-410A-9F28-65EB29E65001}">
      <dgm:prSet/>
      <dgm:spPr/>
      <dgm:t>
        <a:bodyPr/>
        <a:lstStyle/>
        <a:p>
          <a:endParaRPr lang="de-DE" sz="1200"/>
        </a:p>
      </dgm:t>
    </dgm:pt>
    <dgm:pt modelId="{B7DAA141-5543-4F75-BCED-29811CEE2466}">
      <dgm:prSet phldrT="[Text]" custT="1"/>
      <dgm:spPr>
        <a:solidFill>
          <a:schemeClr val="accent2"/>
        </a:solidFill>
      </dgm:spPr>
      <dgm:t>
        <a:bodyPr/>
        <a:lstStyle/>
        <a:p>
          <a:r>
            <a:rPr lang="en-US" sz="1400" b="1" dirty="0" err="1"/>
            <a:t>Virtuali-sierung</a:t>
          </a:r>
          <a:endParaRPr lang="de-DE" sz="1400" b="1" dirty="0"/>
        </a:p>
      </dgm:t>
    </dgm:pt>
    <dgm:pt modelId="{C95093DB-4A34-4837-926F-1DC49A067BA8}" type="parTrans" cxnId="{2C51AEE5-CC3F-46FA-8D27-A0568A695167}">
      <dgm:prSet/>
      <dgm:spPr/>
      <dgm:t>
        <a:bodyPr/>
        <a:lstStyle/>
        <a:p>
          <a:endParaRPr lang="de-DE" sz="1200"/>
        </a:p>
      </dgm:t>
    </dgm:pt>
    <dgm:pt modelId="{50793C00-3461-4566-A2CF-B848027E17D5}" type="sibTrans" cxnId="{2C51AEE5-CC3F-46FA-8D27-A0568A695167}">
      <dgm:prSet/>
      <dgm:spPr/>
      <dgm:t>
        <a:bodyPr/>
        <a:lstStyle/>
        <a:p>
          <a:endParaRPr lang="de-DE" sz="1200"/>
        </a:p>
      </dgm:t>
    </dgm:pt>
    <dgm:pt modelId="{C3DAACDB-703F-4A31-9D0F-33E4A3AE5E36}">
      <dgm:prSet phldrT="[Text]" custT="1"/>
      <dgm:spPr>
        <a:solidFill>
          <a:schemeClr val="accent2"/>
        </a:solidFill>
      </dgm:spPr>
      <dgm:t>
        <a:bodyPr/>
        <a:lstStyle/>
        <a:p>
          <a:r>
            <a:rPr lang="en-US" sz="1400" b="1" dirty="0"/>
            <a:t>Big Data</a:t>
          </a:r>
          <a:endParaRPr lang="de-DE" sz="1400" b="1" dirty="0"/>
        </a:p>
      </dgm:t>
    </dgm:pt>
    <dgm:pt modelId="{A1F0009A-97CC-4423-9A11-EED7F7E283B7}" type="parTrans" cxnId="{7B72ACE6-1F87-441E-945A-F0A968B66119}">
      <dgm:prSet/>
      <dgm:spPr/>
      <dgm:t>
        <a:bodyPr/>
        <a:lstStyle/>
        <a:p>
          <a:endParaRPr lang="de-DE" sz="1200"/>
        </a:p>
      </dgm:t>
    </dgm:pt>
    <dgm:pt modelId="{AA14C057-83D1-4C3D-87D0-99959DE05A2D}" type="sibTrans" cxnId="{7B72ACE6-1F87-441E-945A-F0A968B66119}">
      <dgm:prSet/>
      <dgm:spPr/>
      <dgm:t>
        <a:bodyPr/>
        <a:lstStyle/>
        <a:p>
          <a:endParaRPr lang="de-DE" sz="1200"/>
        </a:p>
      </dgm:t>
    </dgm:pt>
    <dgm:pt modelId="{00F39B4F-7DCA-46BD-876B-AD31DB0A804B}">
      <dgm:prSet phldrT="[Text]" custT="1"/>
      <dgm:spPr>
        <a:solidFill>
          <a:schemeClr val="accent2"/>
        </a:solidFill>
      </dgm:spPr>
      <dgm:t>
        <a:bodyPr/>
        <a:lstStyle/>
        <a:p>
          <a:r>
            <a:rPr lang="en-US" sz="1400" b="1" dirty="0"/>
            <a:t>Internet of Things</a:t>
          </a:r>
          <a:endParaRPr lang="de-DE" sz="1400" b="1" dirty="0"/>
        </a:p>
      </dgm:t>
    </dgm:pt>
    <dgm:pt modelId="{2A3A94A9-D175-4E41-850A-0DD4C9DFF611}" type="parTrans" cxnId="{4A088272-F40F-4052-A192-FB92BECCEFCB}">
      <dgm:prSet/>
      <dgm:spPr/>
      <dgm:t>
        <a:bodyPr/>
        <a:lstStyle/>
        <a:p>
          <a:endParaRPr lang="de-DE" sz="1200"/>
        </a:p>
      </dgm:t>
    </dgm:pt>
    <dgm:pt modelId="{FB7EA137-150D-4EBD-8E8F-1F0F2EE2F5EC}" type="sibTrans" cxnId="{4A088272-F40F-4052-A192-FB92BECCEFCB}">
      <dgm:prSet/>
      <dgm:spPr/>
      <dgm:t>
        <a:bodyPr/>
        <a:lstStyle/>
        <a:p>
          <a:endParaRPr lang="de-DE" sz="1200"/>
        </a:p>
      </dgm:t>
    </dgm:pt>
    <dgm:pt modelId="{61171985-711E-4900-9EF9-C1413E361DD5}">
      <dgm:prSet phldrT="[Text]" custT="1"/>
      <dgm:spPr>
        <a:solidFill>
          <a:schemeClr val="accent2"/>
        </a:solidFill>
      </dgm:spPr>
      <dgm:t>
        <a:bodyPr/>
        <a:lstStyle/>
        <a:p>
          <a:r>
            <a:rPr lang="en-US" sz="1400" b="1" dirty="0"/>
            <a:t>Augmented Reality</a:t>
          </a:r>
          <a:endParaRPr lang="de-DE" sz="1400" b="1" dirty="0"/>
        </a:p>
      </dgm:t>
    </dgm:pt>
    <dgm:pt modelId="{E92E8057-7E0F-4464-ACBC-0374C7669C98}" type="parTrans" cxnId="{C0A124D2-94C2-413C-9B73-F4FEE235D308}">
      <dgm:prSet/>
      <dgm:spPr/>
      <dgm:t>
        <a:bodyPr/>
        <a:lstStyle/>
        <a:p>
          <a:endParaRPr lang="de-DE" sz="1200"/>
        </a:p>
      </dgm:t>
    </dgm:pt>
    <dgm:pt modelId="{BC25B2E2-A0D3-4D0C-B152-6050D780B235}" type="sibTrans" cxnId="{C0A124D2-94C2-413C-9B73-F4FEE235D308}">
      <dgm:prSet/>
      <dgm:spPr/>
      <dgm:t>
        <a:bodyPr/>
        <a:lstStyle/>
        <a:p>
          <a:endParaRPr lang="de-DE" sz="1200"/>
        </a:p>
      </dgm:t>
    </dgm:pt>
    <dgm:pt modelId="{CBDD8FC7-5863-4B3D-B84C-5387B247FEDB}">
      <dgm:prSet phldrT="[Text]" custT="1"/>
      <dgm:spPr>
        <a:solidFill>
          <a:schemeClr val="accent2"/>
        </a:solidFill>
      </dgm:spPr>
      <dgm:t>
        <a:bodyPr/>
        <a:lstStyle/>
        <a:p>
          <a:r>
            <a:rPr lang="en-US" sz="1400" b="1" dirty="0" err="1"/>
            <a:t>Robotik</a:t>
          </a:r>
          <a:endParaRPr lang="de-DE" sz="1400" b="1" dirty="0"/>
        </a:p>
      </dgm:t>
    </dgm:pt>
    <dgm:pt modelId="{01674F03-94EA-40C3-A102-E20B88B02C99}" type="parTrans" cxnId="{348CF8E7-5583-498F-82DA-59AAECF8336E}">
      <dgm:prSet/>
      <dgm:spPr/>
      <dgm:t>
        <a:bodyPr/>
        <a:lstStyle/>
        <a:p>
          <a:endParaRPr lang="de-DE" sz="1200"/>
        </a:p>
      </dgm:t>
    </dgm:pt>
    <dgm:pt modelId="{D8A5726E-DAFF-4171-9837-38FB8FB396A4}" type="sibTrans" cxnId="{348CF8E7-5583-498F-82DA-59AAECF8336E}">
      <dgm:prSet/>
      <dgm:spPr/>
      <dgm:t>
        <a:bodyPr/>
        <a:lstStyle/>
        <a:p>
          <a:endParaRPr lang="de-DE" sz="1200"/>
        </a:p>
      </dgm:t>
    </dgm:pt>
    <dgm:pt modelId="{D89BF754-1093-4CF4-BE39-DAD6BA821DCA}">
      <dgm:prSet phldrT="[Text]" custT="1"/>
      <dgm:spPr/>
      <dgm:t>
        <a:bodyPr/>
        <a:lstStyle/>
        <a:p>
          <a:r>
            <a:rPr lang="en-US" sz="1400" b="1" dirty="0" err="1"/>
            <a:t>Künstliche</a:t>
          </a:r>
          <a:r>
            <a:rPr lang="en-US" sz="1400" b="1" dirty="0"/>
            <a:t> </a:t>
          </a:r>
          <a:r>
            <a:rPr lang="en-US" sz="1400" b="1" dirty="0" err="1"/>
            <a:t>Intelligenz</a:t>
          </a:r>
          <a:endParaRPr lang="de-DE" sz="1400" b="1" dirty="0"/>
        </a:p>
      </dgm:t>
    </dgm:pt>
    <dgm:pt modelId="{374786F1-8F53-4F12-987C-8E7FC71CB044}" type="parTrans" cxnId="{E34DC1BD-2468-499D-A632-0C6646F974D2}">
      <dgm:prSet/>
      <dgm:spPr/>
      <dgm:t>
        <a:bodyPr/>
        <a:lstStyle/>
        <a:p>
          <a:endParaRPr lang="de-DE" sz="1200"/>
        </a:p>
      </dgm:t>
    </dgm:pt>
    <dgm:pt modelId="{643E4D19-3358-43D1-A5CE-DF188A6A0810}" type="sibTrans" cxnId="{E34DC1BD-2468-499D-A632-0C6646F974D2}">
      <dgm:prSet/>
      <dgm:spPr/>
      <dgm:t>
        <a:bodyPr/>
        <a:lstStyle/>
        <a:p>
          <a:endParaRPr lang="de-DE" sz="1200"/>
        </a:p>
      </dgm:t>
    </dgm:pt>
    <dgm:pt modelId="{7804C175-B836-4B12-909B-DEEBE68196C3}">
      <dgm:prSet phldrT="[Text]" custT="1"/>
      <dgm:spPr>
        <a:solidFill>
          <a:schemeClr val="accent2"/>
        </a:solidFill>
      </dgm:spPr>
      <dgm:t>
        <a:bodyPr/>
        <a:lstStyle/>
        <a:p>
          <a:r>
            <a:rPr lang="en-US" sz="1400" b="1" dirty="0"/>
            <a:t>Machine Learning</a:t>
          </a:r>
          <a:endParaRPr lang="de-DE" sz="1400" b="1" dirty="0"/>
        </a:p>
      </dgm:t>
    </dgm:pt>
    <dgm:pt modelId="{E8DBD5F8-2574-4F8B-BFE4-4CABD436E7B3}" type="parTrans" cxnId="{0C8AC891-B104-47B0-955C-2CD328490BCD}">
      <dgm:prSet/>
      <dgm:spPr/>
      <dgm:t>
        <a:bodyPr/>
        <a:lstStyle/>
        <a:p>
          <a:endParaRPr lang="de-DE" sz="1200"/>
        </a:p>
      </dgm:t>
    </dgm:pt>
    <dgm:pt modelId="{91291FA9-DF20-4A42-BD87-8D59BB5D87CE}" type="sibTrans" cxnId="{0C8AC891-B104-47B0-955C-2CD328490BCD}">
      <dgm:prSet/>
      <dgm:spPr/>
      <dgm:t>
        <a:bodyPr/>
        <a:lstStyle/>
        <a:p>
          <a:endParaRPr lang="de-DE" sz="1200"/>
        </a:p>
      </dgm:t>
    </dgm:pt>
    <dgm:pt modelId="{D6B26F6E-90F3-4370-BAC9-4BFC213152F3}" type="pres">
      <dgm:prSet presAssocID="{787A45BF-515C-42A0-9794-0BDD89F64F34}" presName="diagram" presStyleCnt="0">
        <dgm:presLayoutVars>
          <dgm:dir/>
          <dgm:resizeHandles/>
        </dgm:presLayoutVars>
      </dgm:prSet>
      <dgm:spPr/>
    </dgm:pt>
    <dgm:pt modelId="{8E146B48-6619-4C4D-A4E1-8FC6F67572A2}" type="pres">
      <dgm:prSet presAssocID="{7DF7BDBB-6C11-49C8-8FEC-EB8403E03063}" presName="firstNode" presStyleLbl="node1" presStyleIdx="0" presStyleCnt="8" custScaleX="106404" custScaleY="97476">
        <dgm:presLayoutVars>
          <dgm:bulletEnabled val="1"/>
        </dgm:presLayoutVars>
      </dgm:prSet>
      <dgm:spPr/>
    </dgm:pt>
    <dgm:pt modelId="{D16367DE-3321-4338-8409-650163E87804}" type="pres">
      <dgm:prSet presAssocID="{0F0717F6-DE89-4F29-BADA-93160F188B89}" presName="sibTrans" presStyleLbl="sibTrans2D1" presStyleIdx="0" presStyleCnt="7"/>
      <dgm:spPr/>
    </dgm:pt>
    <dgm:pt modelId="{93B6048D-9A07-4834-9AE9-B98655B14E24}" type="pres">
      <dgm:prSet presAssocID="{B7DAA141-5543-4F75-BCED-29811CEE2466}" presName="middleNode" presStyleCnt="0"/>
      <dgm:spPr/>
    </dgm:pt>
    <dgm:pt modelId="{D05DC71F-B591-44D7-B119-488091EC4A50}" type="pres">
      <dgm:prSet presAssocID="{B7DAA141-5543-4F75-BCED-29811CEE2466}" presName="padding" presStyleLbl="node1" presStyleIdx="0" presStyleCnt="8"/>
      <dgm:spPr/>
    </dgm:pt>
    <dgm:pt modelId="{C505E49B-12E1-452D-B827-557A842D720F}" type="pres">
      <dgm:prSet presAssocID="{B7DAA141-5543-4F75-BCED-29811CEE2466}" presName="shape" presStyleLbl="node1" presStyleIdx="1" presStyleCnt="8">
        <dgm:presLayoutVars>
          <dgm:bulletEnabled val="1"/>
        </dgm:presLayoutVars>
      </dgm:prSet>
      <dgm:spPr/>
    </dgm:pt>
    <dgm:pt modelId="{7217CDDD-83E2-4DBA-843B-58C405CA5951}" type="pres">
      <dgm:prSet presAssocID="{50793C00-3461-4566-A2CF-B848027E17D5}" presName="sibTrans" presStyleLbl="sibTrans2D1" presStyleIdx="1" presStyleCnt="7"/>
      <dgm:spPr/>
    </dgm:pt>
    <dgm:pt modelId="{61D98329-B2E4-4C37-92A3-B6A0DCF67654}" type="pres">
      <dgm:prSet presAssocID="{C3DAACDB-703F-4A31-9D0F-33E4A3AE5E36}" presName="middleNode" presStyleCnt="0"/>
      <dgm:spPr/>
    </dgm:pt>
    <dgm:pt modelId="{BAA6685A-1DCC-4C16-8D43-3FA003AE225B}" type="pres">
      <dgm:prSet presAssocID="{C3DAACDB-703F-4A31-9D0F-33E4A3AE5E36}" presName="padding" presStyleLbl="node1" presStyleIdx="1" presStyleCnt="8"/>
      <dgm:spPr/>
    </dgm:pt>
    <dgm:pt modelId="{32565C45-79C3-4908-BE15-BCA8B2F38246}" type="pres">
      <dgm:prSet presAssocID="{C3DAACDB-703F-4A31-9D0F-33E4A3AE5E36}" presName="shape" presStyleLbl="node1" presStyleIdx="2" presStyleCnt="8">
        <dgm:presLayoutVars>
          <dgm:bulletEnabled val="1"/>
        </dgm:presLayoutVars>
      </dgm:prSet>
      <dgm:spPr/>
    </dgm:pt>
    <dgm:pt modelId="{59EE66EE-76AB-4F65-809A-D9A9EE573006}" type="pres">
      <dgm:prSet presAssocID="{AA14C057-83D1-4C3D-87D0-99959DE05A2D}" presName="sibTrans" presStyleLbl="sibTrans2D1" presStyleIdx="2" presStyleCnt="7"/>
      <dgm:spPr/>
    </dgm:pt>
    <dgm:pt modelId="{1936A4F5-FA91-43CF-9C25-799D7A9C0436}" type="pres">
      <dgm:prSet presAssocID="{00F39B4F-7DCA-46BD-876B-AD31DB0A804B}" presName="middleNode" presStyleCnt="0"/>
      <dgm:spPr/>
    </dgm:pt>
    <dgm:pt modelId="{96C12F5A-3B0A-447E-8B6D-A7F765BB1745}" type="pres">
      <dgm:prSet presAssocID="{00F39B4F-7DCA-46BD-876B-AD31DB0A804B}" presName="padding" presStyleLbl="node1" presStyleIdx="2" presStyleCnt="8"/>
      <dgm:spPr/>
    </dgm:pt>
    <dgm:pt modelId="{54F4EF7E-09B6-4C17-951D-B6459DCBA897}" type="pres">
      <dgm:prSet presAssocID="{00F39B4F-7DCA-46BD-876B-AD31DB0A804B}" presName="shape" presStyleLbl="node1" presStyleIdx="3" presStyleCnt="8" custScaleX="130120" custScaleY="125051">
        <dgm:presLayoutVars>
          <dgm:bulletEnabled val="1"/>
        </dgm:presLayoutVars>
      </dgm:prSet>
      <dgm:spPr/>
    </dgm:pt>
    <dgm:pt modelId="{26A3BD97-1929-401C-BE42-1D0AAB438699}" type="pres">
      <dgm:prSet presAssocID="{FB7EA137-150D-4EBD-8E8F-1F0F2EE2F5EC}" presName="sibTrans" presStyleLbl="sibTrans2D1" presStyleIdx="3" presStyleCnt="7"/>
      <dgm:spPr/>
    </dgm:pt>
    <dgm:pt modelId="{D1A87921-66BB-4640-A7DB-B647745D7F31}" type="pres">
      <dgm:prSet presAssocID="{61171985-711E-4900-9EF9-C1413E361DD5}" presName="middleNode" presStyleCnt="0"/>
      <dgm:spPr/>
    </dgm:pt>
    <dgm:pt modelId="{BFE1EF02-E97A-4502-89B7-B070A2935378}" type="pres">
      <dgm:prSet presAssocID="{61171985-711E-4900-9EF9-C1413E361DD5}" presName="padding" presStyleLbl="node1" presStyleIdx="3" presStyleCnt="8"/>
      <dgm:spPr/>
    </dgm:pt>
    <dgm:pt modelId="{A3A39961-E026-4505-BC3D-04C5431AC946}" type="pres">
      <dgm:prSet presAssocID="{61171985-711E-4900-9EF9-C1413E361DD5}" presName="shape" presStyleLbl="node1" presStyleIdx="4" presStyleCnt="8" custScaleX="130120" custScaleY="125051">
        <dgm:presLayoutVars>
          <dgm:bulletEnabled val="1"/>
        </dgm:presLayoutVars>
      </dgm:prSet>
      <dgm:spPr/>
    </dgm:pt>
    <dgm:pt modelId="{CA377B8D-5D2D-41FA-B764-B8B9CE4FF0DF}" type="pres">
      <dgm:prSet presAssocID="{BC25B2E2-A0D3-4D0C-B152-6050D780B235}" presName="sibTrans" presStyleLbl="sibTrans2D1" presStyleIdx="4" presStyleCnt="7"/>
      <dgm:spPr/>
    </dgm:pt>
    <dgm:pt modelId="{644100EE-CF2B-41B6-820B-AA7036002623}" type="pres">
      <dgm:prSet presAssocID="{CBDD8FC7-5863-4B3D-B84C-5387B247FEDB}" presName="middleNode" presStyleCnt="0"/>
      <dgm:spPr/>
    </dgm:pt>
    <dgm:pt modelId="{5908B09A-7F5E-4379-AF03-AABB9066F8CC}" type="pres">
      <dgm:prSet presAssocID="{CBDD8FC7-5863-4B3D-B84C-5387B247FEDB}" presName="padding" presStyleLbl="node1" presStyleIdx="4" presStyleCnt="8"/>
      <dgm:spPr/>
    </dgm:pt>
    <dgm:pt modelId="{505C2BE3-6E9A-41EF-8C85-D47DEA14C18C}" type="pres">
      <dgm:prSet presAssocID="{CBDD8FC7-5863-4B3D-B84C-5387B247FEDB}" presName="shape" presStyleLbl="node1" presStyleIdx="5" presStyleCnt="8">
        <dgm:presLayoutVars>
          <dgm:bulletEnabled val="1"/>
        </dgm:presLayoutVars>
      </dgm:prSet>
      <dgm:spPr/>
    </dgm:pt>
    <dgm:pt modelId="{7628A087-5085-4BA8-98D2-E7EBD56242A9}" type="pres">
      <dgm:prSet presAssocID="{D8A5726E-DAFF-4171-9837-38FB8FB396A4}" presName="sibTrans" presStyleLbl="sibTrans2D1" presStyleIdx="5" presStyleCnt="7"/>
      <dgm:spPr/>
    </dgm:pt>
    <dgm:pt modelId="{04F02ECF-E8CC-4149-875E-CC38FC2C1F3F}" type="pres">
      <dgm:prSet presAssocID="{7804C175-B836-4B12-909B-DEEBE68196C3}" presName="middleNode" presStyleCnt="0"/>
      <dgm:spPr/>
    </dgm:pt>
    <dgm:pt modelId="{838DA4F9-B3A1-4F26-AC11-C520CC7C9D4D}" type="pres">
      <dgm:prSet presAssocID="{7804C175-B836-4B12-909B-DEEBE68196C3}" presName="padding" presStyleLbl="node1" presStyleIdx="5" presStyleCnt="8"/>
      <dgm:spPr/>
    </dgm:pt>
    <dgm:pt modelId="{E003091C-2CBB-43EE-A998-521346071337}" type="pres">
      <dgm:prSet presAssocID="{7804C175-B836-4B12-909B-DEEBE68196C3}" presName="shape" presStyleLbl="node1" presStyleIdx="6" presStyleCnt="8">
        <dgm:presLayoutVars>
          <dgm:bulletEnabled val="1"/>
        </dgm:presLayoutVars>
      </dgm:prSet>
      <dgm:spPr/>
    </dgm:pt>
    <dgm:pt modelId="{F9C97CCD-E622-475A-BF31-4D0B3D84BC90}" type="pres">
      <dgm:prSet presAssocID="{91291FA9-DF20-4A42-BD87-8D59BB5D87CE}" presName="sibTrans" presStyleLbl="sibTrans2D1" presStyleIdx="6" presStyleCnt="7"/>
      <dgm:spPr/>
    </dgm:pt>
    <dgm:pt modelId="{B4F1C4BA-E428-4D9A-82EC-715C90748487}" type="pres">
      <dgm:prSet presAssocID="{D89BF754-1093-4CF4-BE39-DAD6BA821DCA}" presName="lastNode" presStyleLbl="node1" presStyleIdx="7" presStyleCnt="8" custScaleX="106404" custScaleY="97476">
        <dgm:presLayoutVars>
          <dgm:bulletEnabled val="1"/>
        </dgm:presLayoutVars>
      </dgm:prSet>
      <dgm:spPr/>
    </dgm:pt>
  </dgm:ptLst>
  <dgm:cxnLst>
    <dgm:cxn modelId="{C0A124D2-94C2-413C-9B73-F4FEE235D308}" srcId="{787A45BF-515C-42A0-9794-0BDD89F64F34}" destId="{61171985-711E-4900-9EF9-C1413E361DD5}" srcOrd="4" destOrd="0" parTransId="{E92E8057-7E0F-4464-ACBC-0374C7669C98}" sibTransId="{BC25B2E2-A0D3-4D0C-B152-6050D780B235}"/>
    <dgm:cxn modelId="{DA791048-35ED-4859-9FA8-B56A6B394F3D}" type="presOf" srcId="{D89BF754-1093-4CF4-BE39-DAD6BA821DCA}" destId="{B4F1C4BA-E428-4D9A-82EC-715C90748487}" srcOrd="0" destOrd="0" presId="urn:microsoft.com/office/officeart/2005/8/layout/bProcess2"/>
    <dgm:cxn modelId="{19DCCE81-A764-4561-808B-ECCA92E26BEB}" type="presOf" srcId="{D8A5726E-DAFF-4171-9837-38FB8FB396A4}" destId="{7628A087-5085-4BA8-98D2-E7EBD56242A9}" srcOrd="0" destOrd="0" presId="urn:microsoft.com/office/officeart/2005/8/layout/bProcess2"/>
    <dgm:cxn modelId="{2C51AEE5-CC3F-46FA-8D27-A0568A695167}" srcId="{787A45BF-515C-42A0-9794-0BDD89F64F34}" destId="{B7DAA141-5543-4F75-BCED-29811CEE2466}" srcOrd="1" destOrd="0" parTransId="{C95093DB-4A34-4837-926F-1DC49A067BA8}" sibTransId="{50793C00-3461-4566-A2CF-B848027E17D5}"/>
    <dgm:cxn modelId="{0902EC8D-B558-4725-9669-9F94C1FE8F1C}" type="presOf" srcId="{B7DAA141-5543-4F75-BCED-29811CEE2466}" destId="{C505E49B-12E1-452D-B827-557A842D720F}" srcOrd="0" destOrd="0" presId="urn:microsoft.com/office/officeart/2005/8/layout/bProcess2"/>
    <dgm:cxn modelId="{348CF8E7-5583-498F-82DA-59AAECF8336E}" srcId="{787A45BF-515C-42A0-9794-0BDD89F64F34}" destId="{CBDD8FC7-5863-4B3D-B84C-5387B247FEDB}" srcOrd="5" destOrd="0" parTransId="{01674F03-94EA-40C3-A102-E20B88B02C99}" sibTransId="{D8A5726E-DAFF-4171-9837-38FB8FB396A4}"/>
    <dgm:cxn modelId="{4A088272-F40F-4052-A192-FB92BECCEFCB}" srcId="{787A45BF-515C-42A0-9794-0BDD89F64F34}" destId="{00F39B4F-7DCA-46BD-876B-AD31DB0A804B}" srcOrd="3" destOrd="0" parTransId="{2A3A94A9-D175-4E41-850A-0DD4C9DFF611}" sibTransId="{FB7EA137-150D-4EBD-8E8F-1F0F2EE2F5EC}"/>
    <dgm:cxn modelId="{52066EDF-D71C-440D-B190-EFA2278D4A16}" type="presOf" srcId="{7DF7BDBB-6C11-49C8-8FEC-EB8403E03063}" destId="{8E146B48-6619-4C4D-A4E1-8FC6F67572A2}" srcOrd="0" destOrd="0" presId="urn:microsoft.com/office/officeart/2005/8/layout/bProcess2"/>
    <dgm:cxn modelId="{4B0BB09A-3E81-4EF9-AAAE-1CC668BCA330}" type="presOf" srcId="{AA14C057-83D1-4C3D-87D0-99959DE05A2D}" destId="{59EE66EE-76AB-4F65-809A-D9A9EE573006}" srcOrd="0" destOrd="0" presId="urn:microsoft.com/office/officeart/2005/8/layout/bProcess2"/>
    <dgm:cxn modelId="{37666C4A-DD13-4527-B78A-8B60C941EA20}" type="presOf" srcId="{61171985-711E-4900-9EF9-C1413E361DD5}" destId="{A3A39961-E026-4505-BC3D-04C5431AC946}" srcOrd="0" destOrd="0" presId="urn:microsoft.com/office/officeart/2005/8/layout/bProcess2"/>
    <dgm:cxn modelId="{941CC29D-6B54-46CB-AE78-669EFD3DC9A2}" type="presOf" srcId="{787A45BF-515C-42A0-9794-0BDD89F64F34}" destId="{D6B26F6E-90F3-4370-BAC9-4BFC213152F3}" srcOrd="0" destOrd="0" presId="urn:microsoft.com/office/officeart/2005/8/layout/bProcess2"/>
    <dgm:cxn modelId="{22830EC1-7477-4B84-B0CB-03CF0B0B2D3D}" type="presOf" srcId="{50793C00-3461-4566-A2CF-B848027E17D5}" destId="{7217CDDD-83E2-4DBA-843B-58C405CA5951}" srcOrd="0" destOrd="0" presId="urn:microsoft.com/office/officeart/2005/8/layout/bProcess2"/>
    <dgm:cxn modelId="{0243DDC2-475B-4381-BAF2-93272CF84882}" type="presOf" srcId="{0F0717F6-DE89-4F29-BADA-93160F188B89}" destId="{D16367DE-3321-4338-8409-650163E87804}" srcOrd="0" destOrd="0" presId="urn:microsoft.com/office/officeart/2005/8/layout/bProcess2"/>
    <dgm:cxn modelId="{9865B740-34D8-4C11-97FC-010280F3D0ED}" type="presOf" srcId="{BC25B2E2-A0D3-4D0C-B152-6050D780B235}" destId="{CA377B8D-5D2D-41FA-B764-B8B9CE4FF0DF}" srcOrd="0" destOrd="0" presId="urn:microsoft.com/office/officeart/2005/8/layout/bProcess2"/>
    <dgm:cxn modelId="{0C8AC891-B104-47B0-955C-2CD328490BCD}" srcId="{787A45BF-515C-42A0-9794-0BDD89F64F34}" destId="{7804C175-B836-4B12-909B-DEEBE68196C3}" srcOrd="6" destOrd="0" parTransId="{E8DBD5F8-2574-4F8B-BFE4-4CABD436E7B3}" sibTransId="{91291FA9-DF20-4A42-BD87-8D59BB5D87CE}"/>
    <dgm:cxn modelId="{7B72ACE6-1F87-441E-945A-F0A968B66119}" srcId="{787A45BF-515C-42A0-9794-0BDD89F64F34}" destId="{C3DAACDB-703F-4A31-9D0F-33E4A3AE5E36}" srcOrd="2" destOrd="0" parTransId="{A1F0009A-97CC-4423-9A11-EED7F7E283B7}" sibTransId="{AA14C057-83D1-4C3D-87D0-99959DE05A2D}"/>
    <dgm:cxn modelId="{884046FF-48A2-45C6-B511-EBD6A2833FAF}" type="presOf" srcId="{7804C175-B836-4B12-909B-DEEBE68196C3}" destId="{E003091C-2CBB-43EE-A998-521346071337}" srcOrd="0" destOrd="0" presId="urn:microsoft.com/office/officeart/2005/8/layout/bProcess2"/>
    <dgm:cxn modelId="{E34DC1BD-2468-499D-A632-0C6646F974D2}" srcId="{787A45BF-515C-42A0-9794-0BDD89F64F34}" destId="{D89BF754-1093-4CF4-BE39-DAD6BA821DCA}" srcOrd="7" destOrd="0" parTransId="{374786F1-8F53-4F12-987C-8E7FC71CB044}" sibTransId="{643E4D19-3358-43D1-A5CE-DF188A6A0810}"/>
    <dgm:cxn modelId="{8D940D56-DD62-4B6D-A405-B4FDF37BF475}" type="presOf" srcId="{CBDD8FC7-5863-4B3D-B84C-5387B247FEDB}" destId="{505C2BE3-6E9A-41EF-8C85-D47DEA14C18C}" srcOrd="0" destOrd="0" presId="urn:microsoft.com/office/officeart/2005/8/layout/bProcess2"/>
    <dgm:cxn modelId="{AB205E53-4D4E-410A-9F28-65EB29E65001}" srcId="{787A45BF-515C-42A0-9794-0BDD89F64F34}" destId="{7DF7BDBB-6C11-49C8-8FEC-EB8403E03063}" srcOrd="0" destOrd="0" parTransId="{FB6565EC-009E-4E9D-AE24-473E60EE92F3}" sibTransId="{0F0717F6-DE89-4F29-BADA-93160F188B89}"/>
    <dgm:cxn modelId="{DDCA1AC7-3E9C-4B00-85BB-FC3EEB5C6313}" type="presOf" srcId="{FB7EA137-150D-4EBD-8E8F-1F0F2EE2F5EC}" destId="{26A3BD97-1929-401C-BE42-1D0AAB438699}" srcOrd="0" destOrd="0" presId="urn:microsoft.com/office/officeart/2005/8/layout/bProcess2"/>
    <dgm:cxn modelId="{953E0497-E4F8-427E-805B-1780C3D68934}" type="presOf" srcId="{00F39B4F-7DCA-46BD-876B-AD31DB0A804B}" destId="{54F4EF7E-09B6-4C17-951D-B6459DCBA897}" srcOrd="0" destOrd="0" presId="urn:microsoft.com/office/officeart/2005/8/layout/bProcess2"/>
    <dgm:cxn modelId="{A3AE170B-9A8A-4DE4-A59A-986F95F90E9A}" type="presOf" srcId="{91291FA9-DF20-4A42-BD87-8D59BB5D87CE}" destId="{F9C97CCD-E622-475A-BF31-4D0B3D84BC90}" srcOrd="0" destOrd="0" presId="urn:microsoft.com/office/officeart/2005/8/layout/bProcess2"/>
    <dgm:cxn modelId="{85B016EE-8858-4606-8514-9165DE2723A8}" type="presOf" srcId="{C3DAACDB-703F-4A31-9D0F-33E4A3AE5E36}" destId="{32565C45-79C3-4908-BE15-BCA8B2F38246}" srcOrd="0" destOrd="0" presId="urn:microsoft.com/office/officeart/2005/8/layout/bProcess2"/>
    <dgm:cxn modelId="{E3830E03-B82F-4025-A7EC-89C5254AE613}" type="presParOf" srcId="{D6B26F6E-90F3-4370-BAC9-4BFC213152F3}" destId="{8E146B48-6619-4C4D-A4E1-8FC6F67572A2}" srcOrd="0" destOrd="0" presId="urn:microsoft.com/office/officeart/2005/8/layout/bProcess2"/>
    <dgm:cxn modelId="{25766107-49C5-476B-880F-FB595A1D4220}" type="presParOf" srcId="{D6B26F6E-90F3-4370-BAC9-4BFC213152F3}" destId="{D16367DE-3321-4338-8409-650163E87804}" srcOrd="1" destOrd="0" presId="urn:microsoft.com/office/officeart/2005/8/layout/bProcess2"/>
    <dgm:cxn modelId="{84F13047-35DB-4FAB-90BC-2C1B067440F9}" type="presParOf" srcId="{D6B26F6E-90F3-4370-BAC9-4BFC213152F3}" destId="{93B6048D-9A07-4834-9AE9-B98655B14E24}" srcOrd="2" destOrd="0" presId="urn:microsoft.com/office/officeart/2005/8/layout/bProcess2"/>
    <dgm:cxn modelId="{A7A880CA-9164-4F52-AFB0-A8517A6FD8D5}" type="presParOf" srcId="{93B6048D-9A07-4834-9AE9-B98655B14E24}" destId="{D05DC71F-B591-44D7-B119-488091EC4A50}" srcOrd="0" destOrd="0" presId="urn:microsoft.com/office/officeart/2005/8/layout/bProcess2"/>
    <dgm:cxn modelId="{DF945CD2-0B81-457C-A205-244282210FC6}" type="presParOf" srcId="{93B6048D-9A07-4834-9AE9-B98655B14E24}" destId="{C505E49B-12E1-452D-B827-557A842D720F}" srcOrd="1" destOrd="0" presId="urn:microsoft.com/office/officeart/2005/8/layout/bProcess2"/>
    <dgm:cxn modelId="{73ECE28A-AA06-4321-A975-C7EB76F90133}" type="presParOf" srcId="{D6B26F6E-90F3-4370-BAC9-4BFC213152F3}" destId="{7217CDDD-83E2-4DBA-843B-58C405CA5951}" srcOrd="3" destOrd="0" presId="urn:microsoft.com/office/officeart/2005/8/layout/bProcess2"/>
    <dgm:cxn modelId="{FC7E2564-8130-45FB-87D5-DC108769AD6D}" type="presParOf" srcId="{D6B26F6E-90F3-4370-BAC9-4BFC213152F3}" destId="{61D98329-B2E4-4C37-92A3-B6A0DCF67654}" srcOrd="4" destOrd="0" presId="urn:microsoft.com/office/officeart/2005/8/layout/bProcess2"/>
    <dgm:cxn modelId="{31FB4410-D91D-40EF-ACD9-4F35C4AFAFDF}" type="presParOf" srcId="{61D98329-B2E4-4C37-92A3-B6A0DCF67654}" destId="{BAA6685A-1DCC-4C16-8D43-3FA003AE225B}" srcOrd="0" destOrd="0" presId="urn:microsoft.com/office/officeart/2005/8/layout/bProcess2"/>
    <dgm:cxn modelId="{1EBD4DD3-36D6-4B33-9873-936242F86367}" type="presParOf" srcId="{61D98329-B2E4-4C37-92A3-B6A0DCF67654}" destId="{32565C45-79C3-4908-BE15-BCA8B2F38246}" srcOrd="1" destOrd="0" presId="urn:microsoft.com/office/officeart/2005/8/layout/bProcess2"/>
    <dgm:cxn modelId="{81205F24-1534-4131-A6DD-880467210103}" type="presParOf" srcId="{D6B26F6E-90F3-4370-BAC9-4BFC213152F3}" destId="{59EE66EE-76AB-4F65-809A-D9A9EE573006}" srcOrd="5" destOrd="0" presId="urn:microsoft.com/office/officeart/2005/8/layout/bProcess2"/>
    <dgm:cxn modelId="{AC70CC57-B81F-4E00-AD6C-242A8E2EDE5F}" type="presParOf" srcId="{D6B26F6E-90F3-4370-BAC9-4BFC213152F3}" destId="{1936A4F5-FA91-43CF-9C25-799D7A9C0436}" srcOrd="6" destOrd="0" presId="urn:microsoft.com/office/officeart/2005/8/layout/bProcess2"/>
    <dgm:cxn modelId="{720B2920-E8EC-4386-8A90-5F1941E61721}" type="presParOf" srcId="{1936A4F5-FA91-43CF-9C25-799D7A9C0436}" destId="{96C12F5A-3B0A-447E-8B6D-A7F765BB1745}" srcOrd="0" destOrd="0" presId="urn:microsoft.com/office/officeart/2005/8/layout/bProcess2"/>
    <dgm:cxn modelId="{76A1A146-1D19-4A4E-9045-64E40C2043FB}" type="presParOf" srcId="{1936A4F5-FA91-43CF-9C25-799D7A9C0436}" destId="{54F4EF7E-09B6-4C17-951D-B6459DCBA897}" srcOrd="1" destOrd="0" presId="urn:microsoft.com/office/officeart/2005/8/layout/bProcess2"/>
    <dgm:cxn modelId="{3AFF819A-2629-447E-A366-9D188EB2A882}" type="presParOf" srcId="{D6B26F6E-90F3-4370-BAC9-4BFC213152F3}" destId="{26A3BD97-1929-401C-BE42-1D0AAB438699}" srcOrd="7" destOrd="0" presId="urn:microsoft.com/office/officeart/2005/8/layout/bProcess2"/>
    <dgm:cxn modelId="{36B52CEE-FD5D-4E48-8A48-6535AEB071AA}" type="presParOf" srcId="{D6B26F6E-90F3-4370-BAC9-4BFC213152F3}" destId="{D1A87921-66BB-4640-A7DB-B647745D7F31}" srcOrd="8" destOrd="0" presId="urn:microsoft.com/office/officeart/2005/8/layout/bProcess2"/>
    <dgm:cxn modelId="{5CD1C32B-94FC-48F5-B6BA-A86F3D1481CE}" type="presParOf" srcId="{D1A87921-66BB-4640-A7DB-B647745D7F31}" destId="{BFE1EF02-E97A-4502-89B7-B070A2935378}" srcOrd="0" destOrd="0" presId="urn:microsoft.com/office/officeart/2005/8/layout/bProcess2"/>
    <dgm:cxn modelId="{0ED1BBCE-CC0D-4629-8958-C2BAE8D3A37C}" type="presParOf" srcId="{D1A87921-66BB-4640-A7DB-B647745D7F31}" destId="{A3A39961-E026-4505-BC3D-04C5431AC946}" srcOrd="1" destOrd="0" presId="urn:microsoft.com/office/officeart/2005/8/layout/bProcess2"/>
    <dgm:cxn modelId="{888AB2A2-9E02-44A7-A497-77C6078EE144}" type="presParOf" srcId="{D6B26F6E-90F3-4370-BAC9-4BFC213152F3}" destId="{CA377B8D-5D2D-41FA-B764-B8B9CE4FF0DF}" srcOrd="9" destOrd="0" presId="urn:microsoft.com/office/officeart/2005/8/layout/bProcess2"/>
    <dgm:cxn modelId="{5FA21717-1D7B-4B6D-9FE6-2BE0276771CF}" type="presParOf" srcId="{D6B26F6E-90F3-4370-BAC9-4BFC213152F3}" destId="{644100EE-CF2B-41B6-820B-AA7036002623}" srcOrd="10" destOrd="0" presId="urn:microsoft.com/office/officeart/2005/8/layout/bProcess2"/>
    <dgm:cxn modelId="{8642BB6E-844D-44F2-9F4E-1D798D9272BF}" type="presParOf" srcId="{644100EE-CF2B-41B6-820B-AA7036002623}" destId="{5908B09A-7F5E-4379-AF03-AABB9066F8CC}" srcOrd="0" destOrd="0" presId="urn:microsoft.com/office/officeart/2005/8/layout/bProcess2"/>
    <dgm:cxn modelId="{2A29503A-602D-48CD-A752-E58979A44AB5}" type="presParOf" srcId="{644100EE-CF2B-41B6-820B-AA7036002623}" destId="{505C2BE3-6E9A-41EF-8C85-D47DEA14C18C}" srcOrd="1" destOrd="0" presId="urn:microsoft.com/office/officeart/2005/8/layout/bProcess2"/>
    <dgm:cxn modelId="{941A6AB3-B1EA-4D2C-8874-2D8E0D9F46A6}" type="presParOf" srcId="{D6B26F6E-90F3-4370-BAC9-4BFC213152F3}" destId="{7628A087-5085-4BA8-98D2-E7EBD56242A9}" srcOrd="11" destOrd="0" presId="urn:microsoft.com/office/officeart/2005/8/layout/bProcess2"/>
    <dgm:cxn modelId="{B22A6BF7-6F81-4CC8-896D-6F18B438B778}" type="presParOf" srcId="{D6B26F6E-90F3-4370-BAC9-4BFC213152F3}" destId="{04F02ECF-E8CC-4149-875E-CC38FC2C1F3F}" srcOrd="12" destOrd="0" presId="urn:microsoft.com/office/officeart/2005/8/layout/bProcess2"/>
    <dgm:cxn modelId="{C8AD5F6D-1645-473E-9476-1333CC95E58B}" type="presParOf" srcId="{04F02ECF-E8CC-4149-875E-CC38FC2C1F3F}" destId="{838DA4F9-B3A1-4F26-AC11-C520CC7C9D4D}" srcOrd="0" destOrd="0" presId="urn:microsoft.com/office/officeart/2005/8/layout/bProcess2"/>
    <dgm:cxn modelId="{443ECF5E-88C4-4808-BCBF-D24F0613CE23}" type="presParOf" srcId="{04F02ECF-E8CC-4149-875E-CC38FC2C1F3F}" destId="{E003091C-2CBB-43EE-A998-521346071337}" srcOrd="1" destOrd="0" presId="urn:microsoft.com/office/officeart/2005/8/layout/bProcess2"/>
    <dgm:cxn modelId="{4F66502E-9010-4B0D-B279-55B041730EA1}" type="presParOf" srcId="{D6B26F6E-90F3-4370-BAC9-4BFC213152F3}" destId="{F9C97CCD-E622-475A-BF31-4D0B3D84BC90}" srcOrd="13" destOrd="0" presId="urn:microsoft.com/office/officeart/2005/8/layout/bProcess2"/>
    <dgm:cxn modelId="{6F707B3F-C2A2-492C-B18A-729B9D8418E8}" type="presParOf" srcId="{D6B26F6E-90F3-4370-BAC9-4BFC213152F3}" destId="{B4F1C4BA-E428-4D9A-82EC-715C90748487}" srcOrd="14" destOrd="0" presId="urn:microsoft.com/office/officeart/2005/8/layout/b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2F6CB54-A92C-4032-96F4-A380B030E79F}" type="doc">
      <dgm:prSet loTypeId="urn:microsoft.com/office/officeart/2005/8/layout/hList9" loCatId="list" qsTypeId="urn:microsoft.com/office/officeart/2005/8/quickstyle/3d1" qsCatId="3D" csTypeId="urn:microsoft.com/office/officeart/2005/8/colors/accent1_2" csCatId="accent1" phldr="1"/>
      <dgm:spPr/>
      <dgm:t>
        <a:bodyPr/>
        <a:lstStyle/>
        <a:p>
          <a:endParaRPr lang="de-DE"/>
        </a:p>
      </dgm:t>
    </dgm:pt>
    <dgm:pt modelId="{3FBBE42F-4AD1-4694-A339-7772AA6CD981}">
      <dgm:prSet phldrT="[Text]"/>
      <dgm:spPr/>
      <dgm:t>
        <a:bodyPr/>
        <a:lstStyle/>
        <a:p>
          <a:r>
            <a:rPr lang="en-US" dirty="0"/>
            <a:t>USA</a:t>
          </a:r>
          <a:endParaRPr lang="de-DE" dirty="0"/>
        </a:p>
      </dgm:t>
    </dgm:pt>
    <dgm:pt modelId="{41128392-D6C7-498B-896B-DFF0F4951370}" type="parTrans" cxnId="{A764B503-F9D8-4553-AC04-E854B51672EE}">
      <dgm:prSet/>
      <dgm:spPr/>
      <dgm:t>
        <a:bodyPr/>
        <a:lstStyle/>
        <a:p>
          <a:endParaRPr lang="de-DE"/>
        </a:p>
      </dgm:t>
    </dgm:pt>
    <dgm:pt modelId="{B3B53143-4721-4637-BCF0-59A9C717B666}" type="sibTrans" cxnId="{A764B503-F9D8-4553-AC04-E854B51672EE}">
      <dgm:prSet/>
      <dgm:spPr/>
      <dgm:t>
        <a:bodyPr/>
        <a:lstStyle/>
        <a:p>
          <a:endParaRPr lang="de-DE"/>
        </a:p>
      </dgm:t>
    </dgm:pt>
    <dgm:pt modelId="{3AD96FDC-3EC2-46F4-BF44-767F00CE85DD}">
      <dgm:prSet phldrT="[Text]" custT="1"/>
      <dgm:spPr>
        <a:solidFill>
          <a:schemeClr val="accent4">
            <a:lumMod val="60000"/>
            <a:lumOff val="40000"/>
            <a:alpha val="90000"/>
          </a:schemeClr>
        </a:solidFill>
      </dgm:spPr>
      <dgm:t>
        <a:bodyPr/>
        <a:lstStyle/>
        <a:p>
          <a:r>
            <a:rPr lang="en-US" sz="1400" b="1" dirty="0"/>
            <a:t>IT und </a:t>
          </a:r>
          <a:br>
            <a:rPr lang="en-US" sz="1400" b="1" dirty="0"/>
          </a:br>
          <a:r>
            <a:rPr lang="en-US" sz="1400" b="1" dirty="0" err="1"/>
            <a:t>Medien</a:t>
          </a:r>
          <a:endParaRPr lang="de-DE" sz="1400" b="1" dirty="0"/>
        </a:p>
      </dgm:t>
    </dgm:pt>
    <dgm:pt modelId="{2D2FD70E-8766-4B2B-A983-AA2D339F5968}" type="parTrans" cxnId="{30289696-4CDA-4E87-9962-4D9EB712359F}">
      <dgm:prSet/>
      <dgm:spPr/>
      <dgm:t>
        <a:bodyPr/>
        <a:lstStyle/>
        <a:p>
          <a:endParaRPr lang="de-DE"/>
        </a:p>
      </dgm:t>
    </dgm:pt>
    <dgm:pt modelId="{29C091EC-C7FC-42E2-AFA6-EEE13E2FD6A9}" type="sibTrans" cxnId="{30289696-4CDA-4E87-9962-4D9EB712359F}">
      <dgm:prSet/>
      <dgm:spPr/>
      <dgm:t>
        <a:bodyPr/>
        <a:lstStyle/>
        <a:p>
          <a:endParaRPr lang="de-DE"/>
        </a:p>
      </dgm:t>
    </dgm:pt>
    <dgm:pt modelId="{C487ABBC-EEE7-455B-BF9F-87D5983A2564}">
      <dgm:prSet phldrT="[Text]" custT="1"/>
      <dgm:spPr>
        <a:solidFill>
          <a:schemeClr val="accent4">
            <a:lumMod val="60000"/>
            <a:lumOff val="40000"/>
            <a:alpha val="90000"/>
          </a:schemeClr>
        </a:solidFill>
      </dgm:spPr>
      <dgm:t>
        <a:bodyPr/>
        <a:lstStyle/>
        <a:p>
          <a:r>
            <a:rPr lang="en-US" sz="1400" b="0" dirty="0" err="1"/>
            <a:t>Hochschul-netzwerk</a:t>
          </a:r>
          <a:r>
            <a:rPr lang="en-US" sz="1400" b="0" dirty="0"/>
            <a:t> </a:t>
          </a:r>
          <a:r>
            <a:rPr lang="en-US" sz="1400" b="0" dirty="0" err="1"/>
            <a:t>insb</a:t>
          </a:r>
          <a:r>
            <a:rPr lang="en-US" sz="1400" b="0" dirty="0"/>
            <a:t>. Stanford</a:t>
          </a:r>
          <a:endParaRPr lang="de-DE" sz="1400" b="0" dirty="0"/>
        </a:p>
      </dgm:t>
    </dgm:pt>
    <dgm:pt modelId="{FF9D21F1-8E49-47D2-A42F-ECE759F03BA4}" type="parTrans" cxnId="{73A09619-E577-4EE5-9201-8B4CC69DFBEF}">
      <dgm:prSet/>
      <dgm:spPr/>
      <dgm:t>
        <a:bodyPr/>
        <a:lstStyle/>
        <a:p>
          <a:endParaRPr lang="de-DE"/>
        </a:p>
      </dgm:t>
    </dgm:pt>
    <dgm:pt modelId="{B6A32133-F3CE-44DF-89EF-2BAA755BA35A}" type="sibTrans" cxnId="{73A09619-E577-4EE5-9201-8B4CC69DFBEF}">
      <dgm:prSet/>
      <dgm:spPr/>
      <dgm:t>
        <a:bodyPr/>
        <a:lstStyle/>
        <a:p>
          <a:endParaRPr lang="de-DE"/>
        </a:p>
      </dgm:t>
    </dgm:pt>
    <dgm:pt modelId="{2301FB2B-CD7B-4CE4-8DD9-D15BD3538319}">
      <dgm:prSet phldrT="[Text]"/>
      <dgm:spPr/>
      <dgm:t>
        <a:bodyPr/>
        <a:lstStyle/>
        <a:p>
          <a:r>
            <a:rPr lang="en-US" dirty="0"/>
            <a:t>Israel</a:t>
          </a:r>
          <a:endParaRPr lang="de-DE" dirty="0"/>
        </a:p>
      </dgm:t>
    </dgm:pt>
    <dgm:pt modelId="{7B1770BF-CE39-4F42-9D8C-A759AD106E9F}" type="parTrans" cxnId="{67BB8C7D-C3C3-4AE8-990D-4E7678C0844B}">
      <dgm:prSet/>
      <dgm:spPr/>
      <dgm:t>
        <a:bodyPr/>
        <a:lstStyle/>
        <a:p>
          <a:endParaRPr lang="de-DE"/>
        </a:p>
      </dgm:t>
    </dgm:pt>
    <dgm:pt modelId="{229B83AF-A8A3-4086-99B7-6CEFFB9109DE}" type="sibTrans" cxnId="{67BB8C7D-C3C3-4AE8-990D-4E7678C0844B}">
      <dgm:prSet/>
      <dgm:spPr/>
      <dgm:t>
        <a:bodyPr/>
        <a:lstStyle/>
        <a:p>
          <a:endParaRPr lang="de-DE"/>
        </a:p>
      </dgm:t>
    </dgm:pt>
    <dgm:pt modelId="{B88EEAC7-D9FB-4F86-B48E-6165D321F5AE}">
      <dgm:prSet phldrT="[Text]" custT="1"/>
      <dgm:spPr>
        <a:solidFill>
          <a:schemeClr val="accent4">
            <a:lumMod val="60000"/>
            <a:lumOff val="40000"/>
            <a:alpha val="90000"/>
          </a:schemeClr>
        </a:solidFill>
      </dgm:spPr>
      <dgm:t>
        <a:bodyPr/>
        <a:lstStyle/>
        <a:p>
          <a:r>
            <a:rPr lang="en-US" sz="1400" b="1" dirty="0"/>
            <a:t>IT und </a:t>
          </a:r>
          <a:r>
            <a:rPr lang="en-US" sz="1400" b="1" dirty="0" err="1"/>
            <a:t>Finanzen</a:t>
          </a:r>
          <a:endParaRPr lang="de-DE" sz="1400" b="1" dirty="0"/>
        </a:p>
      </dgm:t>
    </dgm:pt>
    <dgm:pt modelId="{97857236-23DF-41A9-8D36-444E53295800}" type="parTrans" cxnId="{EDF0656A-A573-489E-A1D4-B4781EF76F54}">
      <dgm:prSet/>
      <dgm:spPr/>
      <dgm:t>
        <a:bodyPr/>
        <a:lstStyle/>
        <a:p>
          <a:endParaRPr lang="de-DE"/>
        </a:p>
      </dgm:t>
    </dgm:pt>
    <dgm:pt modelId="{744A2D27-94FB-4D3D-A4F3-AA91C785EE05}" type="sibTrans" cxnId="{EDF0656A-A573-489E-A1D4-B4781EF76F54}">
      <dgm:prSet/>
      <dgm:spPr/>
      <dgm:t>
        <a:bodyPr/>
        <a:lstStyle/>
        <a:p>
          <a:endParaRPr lang="de-DE"/>
        </a:p>
      </dgm:t>
    </dgm:pt>
    <dgm:pt modelId="{1D090AE7-0205-44D7-A764-3E8C97045D07}">
      <dgm:prSet phldrT="[Text]" custT="1"/>
      <dgm:spPr>
        <a:solidFill>
          <a:schemeClr val="accent4">
            <a:lumMod val="60000"/>
            <a:lumOff val="40000"/>
            <a:alpha val="90000"/>
          </a:schemeClr>
        </a:solidFill>
      </dgm:spPr>
      <dgm:t>
        <a:bodyPr/>
        <a:lstStyle/>
        <a:p>
          <a:r>
            <a:rPr lang="en-US" sz="1400" b="0" dirty="0" err="1"/>
            <a:t>Netzwerk</a:t>
          </a:r>
          <a:r>
            <a:rPr lang="en-US" sz="1400" b="0" dirty="0"/>
            <a:t> des </a:t>
          </a:r>
          <a:r>
            <a:rPr lang="en-US" sz="1400" b="0" dirty="0" err="1"/>
            <a:t>Finanzsektors</a:t>
          </a:r>
          <a:endParaRPr lang="de-DE" sz="1400" b="0" dirty="0"/>
        </a:p>
      </dgm:t>
    </dgm:pt>
    <dgm:pt modelId="{6DBE7178-717C-4314-9C5D-D037CF17C15C}" type="parTrans" cxnId="{33E72846-F510-44FB-ACA8-D033D0DA62B1}">
      <dgm:prSet/>
      <dgm:spPr/>
      <dgm:t>
        <a:bodyPr/>
        <a:lstStyle/>
        <a:p>
          <a:endParaRPr lang="de-DE"/>
        </a:p>
      </dgm:t>
    </dgm:pt>
    <dgm:pt modelId="{3531C1B1-146F-4417-ACEA-976C3F57C6B5}" type="sibTrans" cxnId="{33E72846-F510-44FB-ACA8-D033D0DA62B1}">
      <dgm:prSet/>
      <dgm:spPr/>
      <dgm:t>
        <a:bodyPr/>
        <a:lstStyle/>
        <a:p>
          <a:endParaRPr lang="de-DE"/>
        </a:p>
      </dgm:t>
    </dgm:pt>
    <dgm:pt modelId="{F4D59F89-2019-4BA5-8AB2-715C3E756629}">
      <dgm:prSet phldrT="[Text]"/>
      <dgm:spPr/>
      <dgm:t>
        <a:bodyPr/>
        <a:lstStyle/>
        <a:p>
          <a:r>
            <a:rPr lang="en-US" dirty="0"/>
            <a:t>GB</a:t>
          </a:r>
          <a:endParaRPr lang="de-DE" dirty="0"/>
        </a:p>
      </dgm:t>
    </dgm:pt>
    <dgm:pt modelId="{D7A4F3EE-4BE2-4386-8D8E-F3530F98CE91}" type="parTrans" cxnId="{047EB15C-A727-42B7-B15B-4910BF0054AA}">
      <dgm:prSet/>
      <dgm:spPr/>
      <dgm:t>
        <a:bodyPr/>
        <a:lstStyle/>
        <a:p>
          <a:endParaRPr lang="de-DE"/>
        </a:p>
      </dgm:t>
    </dgm:pt>
    <dgm:pt modelId="{179F5281-9DE9-46F2-BC0C-D74390D1762E}" type="sibTrans" cxnId="{047EB15C-A727-42B7-B15B-4910BF0054AA}">
      <dgm:prSet/>
      <dgm:spPr/>
      <dgm:t>
        <a:bodyPr/>
        <a:lstStyle/>
        <a:p>
          <a:endParaRPr lang="de-DE"/>
        </a:p>
      </dgm:t>
    </dgm:pt>
    <dgm:pt modelId="{41617AE8-A4A9-4DE5-B5FD-86D536C03237}">
      <dgm:prSet phldrT="[Text]" custT="1"/>
      <dgm:spPr>
        <a:solidFill>
          <a:schemeClr val="accent4">
            <a:lumMod val="60000"/>
            <a:lumOff val="40000"/>
            <a:alpha val="90000"/>
          </a:schemeClr>
        </a:solidFill>
      </dgm:spPr>
      <dgm:t>
        <a:bodyPr/>
        <a:lstStyle/>
        <a:p>
          <a:r>
            <a:rPr lang="en-US" sz="1400" b="1" dirty="0"/>
            <a:t>IT und </a:t>
          </a:r>
          <a:r>
            <a:rPr lang="en-US" sz="1400" b="1" dirty="0" err="1"/>
            <a:t>Sicherheit</a:t>
          </a:r>
          <a:endParaRPr lang="de-DE" sz="1400" b="1" dirty="0"/>
        </a:p>
      </dgm:t>
    </dgm:pt>
    <dgm:pt modelId="{F7DCCDF8-1D5E-43A7-80B9-DD7B307A98AC}" type="parTrans" cxnId="{4778DE72-8A66-4E7F-AF31-BD7B89C3A247}">
      <dgm:prSet/>
      <dgm:spPr/>
      <dgm:t>
        <a:bodyPr/>
        <a:lstStyle/>
        <a:p>
          <a:endParaRPr lang="de-DE"/>
        </a:p>
      </dgm:t>
    </dgm:pt>
    <dgm:pt modelId="{CCDBB845-B195-46D5-9FF3-0C5945B6C91C}" type="sibTrans" cxnId="{4778DE72-8A66-4E7F-AF31-BD7B89C3A247}">
      <dgm:prSet/>
      <dgm:spPr/>
      <dgm:t>
        <a:bodyPr/>
        <a:lstStyle/>
        <a:p>
          <a:endParaRPr lang="de-DE"/>
        </a:p>
      </dgm:t>
    </dgm:pt>
    <dgm:pt modelId="{C7BDDB96-9381-4E3F-AF0B-3DF2481DEA90}">
      <dgm:prSet phldrT="[Text]" custT="1"/>
      <dgm:spPr>
        <a:solidFill>
          <a:schemeClr val="accent4">
            <a:lumMod val="60000"/>
            <a:lumOff val="40000"/>
            <a:alpha val="90000"/>
          </a:schemeClr>
        </a:solidFill>
      </dgm:spPr>
      <dgm:t>
        <a:bodyPr/>
        <a:lstStyle/>
        <a:p>
          <a:r>
            <a:rPr lang="en-US" sz="1400" b="0" dirty="0" err="1"/>
            <a:t>Kämpfergeist</a:t>
          </a:r>
          <a:endParaRPr lang="de-DE" sz="1400" b="0" dirty="0"/>
        </a:p>
      </dgm:t>
    </dgm:pt>
    <dgm:pt modelId="{169E5C4D-DC38-4F07-B89B-954D6C80670A}" type="parTrans" cxnId="{F03B33F6-4E72-482E-88B5-05CF9D5BDB1C}">
      <dgm:prSet/>
      <dgm:spPr/>
      <dgm:t>
        <a:bodyPr/>
        <a:lstStyle/>
        <a:p>
          <a:endParaRPr lang="de-DE"/>
        </a:p>
      </dgm:t>
    </dgm:pt>
    <dgm:pt modelId="{CF1555C0-2F3B-44FD-AFF9-A1ECC5E08EB8}" type="sibTrans" cxnId="{F03B33F6-4E72-482E-88B5-05CF9D5BDB1C}">
      <dgm:prSet/>
      <dgm:spPr/>
      <dgm:t>
        <a:bodyPr/>
        <a:lstStyle/>
        <a:p>
          <a:endParaRPr lang="de-DE"/>
        </a:p>
      </dgm:t>
    </dgm:pt>
    <dgm:pt modelId="{CD94406A-0F7C-4BD7-87AA-5A275B61964A}">
      <dgm:prSet phldrT="[Text]" custT="1"/>
      <dgm:spPr>
        <a:solidFill>
          <a:schemeClr val="accent4">
            <a:lumMod val="60000"/>
            <a:lumOff val="40000"/>
            <a:alpha val="90000"/>
          </a:schemeClr>
        </a:solidFill>
      </dgm:spPr>
      <dgm:t>
        <a:bodyPr/>
        <a:lstStyle/>
        <a:p>
          <a:r>
            <a:rPr lang="en-US" sz="1400" b="0" dirty="0" err="1"/>
            <a:t>Unternehmer</a:t>
          </a:r>
          <a:r>
            <a:rPr lang="en-US" sz="1400" b="0" dirty="0"/>
            <a:t>-tum </a:t>
          </a:r>
          <a:endParaRPr lang="de-DE" sz="1400" b="0" dirty="0"/>
        </a:p>
      </dgm:t>
    </dgm:pt>
    <dgm:pt modelId="{64875B00-7F0E-4351-A3E1-1269E15692EF}" type="parTrans" cxnId="{75D5634A-1F22-44EB-9BB9-96417DF9E021}">
      <dgm:prSet/>
      <dgm:spPr/>
      <dgm:t>
        <a:bodyPr/>
        <a:lstStyle/>
        <a:p>
          <a:endParaRPr lang="de-DE"/>
        </a:p>
      </dgm:t>
    </dgm:pt>
    <dgm:pt modelId="{457A426D-A92C-43CE-8027-AF2433D258F1}" type="sibTrans" cxnId="{75D5634A-1F22-44EB-9BB9-96417DF9E021}">
      <dgm:prSet/>
      <dgm:spPr/>
      <dgm:t>
        <a:bodyPr/>
        <a:lstStyle/>
        <a:p>
          <a:endParaRPr lang="de-DE"/>
        </a:p>
      </dgm:t>
    </dgm:pt>
    <dgm:pt modelId="{380A4155-8A94-4610-B367-8F33D0311C51}">
      <dgm:prSet phldrT="[Text]" custT="1"/>
      <dgm:spPr>
        <a:solidFill>
          <a:schemeClr val="accent4">
            <a:lumMod val="60000"/>
            <a:lumOff val="40000"/>
            <a:alpha val="90000"/>
          </a:schemeClr>
        </a:solidFill>
      </dgm:spPr>
      <dgm:t>
        <a:bodyPr/>
        <a:lstStyle/>
        <a:p>
          <a:r>
            <a:rPr lang="en-US" sz="1400" b="0" dirty="0" err="1"/>
            <a:t>Umgang</a:t>
          </a:r>
          <a:r>
            <a:rPr lang="en-US" sz="1400" b="0" dirty="0"/>
            <a:t> </a:t>
          </a:r>
          <a:r>
            <a:rPr lang="en-US" sz="1400" b="0" dirty="0" err="1"/>
            <a:t>mit</a:t>
          </a:r>
          <a:r>
            <a:rPr lang="en-US" sz="1400" b="0" dirty="0"/>
            <a:t> </a:t>
          </a:r>
          <a:r>
            <a:rPr lang="en-US" sz="1400" b="0" dirty="0" err="1"/>
            <a:t>Niederlagen</a:t>
          </a:r>
          <a:endParaRPr lang="de-DE" sz="1400" b="0" dirty="0"/>
        </a:p>
      </dgm:t>
    </dgm:pt>
    <dgm:pt modelId="{2F54F174-5886-435E-AB24-69048312C9B9}" type="parTrans" cxnId="{30FAE931-7FDB-4555-9B35-74EC29E3AF14}">
      <dgm:prSet/>
      <dgm:spPr/>
      <dgm:t>
        <a:bodyPr/>
        <a:lstStyle/>
        <a:p>
          <a:endParaRPr lang="de-DE"/>
        </a:p>
      </dgm:t>
    </dgm:pt>
    <dgm:pt modelId="{5B32BAEC-430B-42C3-BEBB-9322EF5449B2}" type="sibTrans" cxnId="{30FAE931-7FDB-4555-9B35-74EC29E3AF14}">
      <dgm:prSet/>
      <dgm:spPr/>
      <dgm:t>
        <a:bodyPr/>
        <a:lstStyle/>
        <a:p>
          <a:endParaRPr lang="de-DE"/>
        </a:p>
      </dgm:t>
    </dgm:pt>
    <dgm:pt modelId="{8882A21C-AAF1-49DB-8F71-75639452FC26}">
      <dgm:prSet phldrT="[Text]" custT="1"/>
      <dgm:spPr>
        <a:solidFill>
          <a:schemeClr val="accent4">
            <a:lumMod val="60000"/>
            <a:lumOff val="40000"/>
            <a:alpha val="90000"/>
          </a:schemeClr>
        </a:solidFill>
      </dgm:spPr>
      <dgm:t>
        <a:bodyPr/>
        <a:lstStyle/>
        <a:p>
          <a:r>
            <a:rPr lang="en-US" sz="1400" b="0" dirty="0" err="1"/>
            <a:t>Netzwerk</a:t>
          </a:r>
          <a:r>
            <a:rPr lang="en-US" sz="1400" b="0" dirty="0"/>
            <a:t> </a:t>
          </a:r>
          <a:r>
            <a:rPr lang="en-US" sz="1400" b="0" dirty="0" err="1"/>
            <a:t>insb</a:t>
          </a:r>
          <a:r>
            <a:rPr lang="en-US" sz="1400" b="0" dirty="0"/>
            <a:t>. </a:t>
          </a:r>
          <a:r>
            <a:rPr lang="en-US" sz="1400" b="0" dirty="0" err="1"/>
            <a:t>durch</a:t>
          </a:r>
          <a:r>
            <a:rPr lang="en-US" sz="1400" b="0" dirty="0"/>
            <a:t> </a:t>
          </a:r>
          <a:r>
            <a:rPr lang="en-US" sz="1400" b="0" dirty="0" err="1"/>
            <a:t>Armee</a:t>
          </a:r>
          <a:endParaRPr lang="de-DE" sz="1400" b="0" dirty="0"/>
        </a:p>
      </dgm:t>
    </dgm:pt>
    <dgm:pt modelId="{4C74D640-DBDE-4E4A-814C-B16F9E19C083}" type="parTrans" cxnId="{58CF854A-CD93-44BB-97EB-62E1F5EA155B}">
      <dgm:prSet/>
      <dgm:spPr/>
      <dgm:t>
        <a:bodyPr/>
        <a:lstStyle/>
        <a:p>
          <a:endParaRPr lang="de-DE"/>
        </a:p>
      </dgm:t>
    </dgm:pt>
    <dgm:pt modelId="{E151EC12-2833-43D5-BA0D-01C31A2433A0}" type="sibTrans" cxnId="{58CF854A-CD93-44BB-97EB-62E1F5EA155B}">
      <dgm:prSet/>
      <dgm:spPr/>
      <dgm:t>
        <a:bodyPr/>
        <a:lstStyle/>
        <a:p>
          <a:endParaRPr lang="de-DE"/>
        </a:p>
      </dgm:t>
    </dgm:pt>
    <dgm:pt modelId="{7EBDCF4D-AFC3-4622-9458-1C40976F923A}">
      <dgm:prSet phldrT="[Text]"/>
      <dgm:spPr>
        <a:solidFill>
          <a:schemeClr val="accent2"/>
        </a:solidFill>
      </dgm:spPr>
      <dgm:t>
        <a:bodyPr/>
        <a:lstStyle/>
        <a:p>
          <a:r>
            <a:rPr lang="en-US" dirty="0"/>
            <a:t>DE</a:t>
          </a:r>
          <a:endParaRPr lang="de-DE" dirty="0"/>
        </a:p>
      </dgm:t>
    </dgm:pt>
    <dgm:pt modelId="{B133A441-56E5-408E-8269-240D91DDD7E1}" type="parTrans" cxnId="{CE874788-5745-485B-8246-C8F78E3F433C}">
      <dgm:prSet/>
      <dgm:spPr/>
      <dgm:t>
        <a:bodyPr/>
        <a:lstStyle/>
        <a:p>
          <a:endParaRPr lang="de-DE"/>
        </a:p>
      </dgm:t>
    </dgm:pt>
    <dgm:pt modelId="{E6DD3D6B-1712-4F5D-92F6-3520C2312095}" type="sibTrans" cxnId="{CE874788-5745-485B-8246-C8F78E3F433C}">
      <dgm:prSet/>
      <dgm:spPr/>
      <dgm:t>
        <a:bodyPr/>
        <a:lstStyle/>
        <a:p>
          <a:endParaRPr lang="de-DE"/>
        </a:p>
      </dgm:t>
    </dgm:pt>
    <dgm:pt modelId="{2BAB2F5B-E283-4EAB-9F81-B5AF7C15CB19}">
      <dgm:prSet phldrT="[Text]" custT="1"/>
      <dgm:spPr>
        <a:solidFill>
          <a:schemeClr val="accent4">
            <a:lumMod val="60000"/>
            <a:lumOff val="40000"/>
            <a:alpha val="90000"/>
          </a:schemeClr>
        </a:solidFill>
      </dgm:spPr>
      <dgm:t>
        <a:bodyPr/>
        <a:lstStyle/>
        <a:p>
          <a:r>
            <a:rPr lang="en-US" sz="1400" b="1" dirty="0"/>
            <a:t>IT und </a:t>
          </a:r>
          <a:r>
            <a:rPr lang="en-US" sz="1400" b="1" dirty="0" err="1"/>
            <a:t>Qualität</a:t>
          </a:r>
          <a:endParaRPr lang="de-DE" sz="1400" b="1" dirty="0"/>
        </a:p>
      </dgm:t>
    </dgm:pt>
    <dgm:pt modelId="{24A4BF11-806A-45A3-8B8E-3D18B94C2BD1}" type="parTrans" cxnId="{92B7C887-776C-4DA7-B303-DDA50E493050}">
      <dgm:prSet/>
      <dgm:spPr/>
      <dgm:t>
        <a:bodyPr/>
        <a:lstStyle/>
        <a:p>
          <a:endParaRPr lang="de-DE"/>
        </a:p>
      </dgm:t>
    </dgm:pt>
    <dgm:pt modelId="{8D9D0ED5-BF6B-41B4-8E33-8E27B82A759F}" type="sibTrans" cxnId="{92B7C887-776C-4DA7-B303-DDA50E493050}">
      <dgm:prSet/>
      <dgm:spPr/>
      <dgm:t>
        <a:bodyPr/>
        <a:lstStyle/>
        <a:p>
          <a:endParaRPr lang="de-DE"/>
        </a:p>
      </dgm:t>
    </dgm:pt>
    <dgm:pt modelId="{F04E9055-B163-480F-8DC6-B1FF604894A9}">
      <dgm:prSet phldrT="[Text]" custT="1"/>
      <dgm:spPr>
        <a:solidFill>
          <a:schemeClr val="accent4">
            <a:lumMod val="60000"/>
            <a:lumOff val="40000"/>
            <a:alpha val="90000"/>
          </a:schemeClr>
        </a:solidFill>
      </dgm:spPr>
      <dgm:t>
        <a:bodyPr/>
        <a:lstStyle/>
        <a:p>
          <a:r>
            <a:rPr lang="en-US" sz="1400" b="0" dirty="0" err="1"/>
            <a:t>Unternehmer</a:t>
          </a:r>
          <a:r>
            <a:rPr lang="en-US" sz="1400" b="0" dirty="0"/>
            <a:t>-tum</a:t>
          </a:r>
          <a:endParaRPr lang="de-DE" sz="1400" b="0" dirty="0"/>
        </a:p>
      </dgm:t>
    </dgm:pt>
    <dgm:pt modelId="{DA012676-BCC8-496B-B8B7-3DD97BCF02C5}" type="parTrans" cxnId="{684357BC-FA07-4B03-A4ED-CC47CF427C58}">
      <dgm:prSet/>
      <dgm:spPr/>
      <dgm:t>
        <a:bodyPr/>
        <a:lstStyle/>
        <a:p>
          <a:endParaRPr lang="de-DE"/>
        </a:p>
      </dgm:t>
    </dgm:pt>
    <dgm:pt modelId="{2A69F894-F39E-457E-A94B-C0EAF13F2701}" type="sibTrans" cxnId="{684357BC-FA07-4B03-A4ED-CC47CF427C58}">
      <dgm:prSet/>
      <dgm:spPr/>
      <dgm:t>
        <a:bodyPr/>
        <a:lstStyle/>
        <a:p>
          <a:endParaRPr lang="de-DE"/>
        </a:p>
      </dgm:t>
    </dgm:pt>
    <dgm:pt modelId="{81F4FE02-6D02-4616-AAE6-96AE039BA59C}" type="pres">
      <dgm:prSet presAssocID="{42F6CB54-A92C-4032-96F4-A380B030E79F}" presName="list" presStyleCnt="0">
        <dgm:presLayoutVars>
          <dgm:dir/>
          <dgm:animLvl val="lvl"/>
        </dgm:presLayoutVars>
      </dgm:prSet>
      <dgm:spPr/>
    </dgm:pt>
    <dgm:pt modelId="{1669BA47-5D2F-41AE-B242-27506103640A}" type="pres">
      <dgm:prSet presAssocID="{3FBBE42F-4AD1-4694-A339-7772AA6CD981}" presName="posSpace" presStyleCnt="0"/>
      <dgm:spPr/>
    </dgm:pt>
    <dgm:pt modelId="{5D34DD6E-2E81-4331-ADDB-43517D179BE7}" type="pres">
      <dgm:prSet presAssocID="{3FBBE42F-4AD1-4694-A339-7772AA6CD981}" presName="vertFlow" presStyleCnt="0"/>
      <dgm:spPr/>
    </dgm:pt>
    <dgm:pt modelId="{8869250D-D78E-4BE6-8E68-4F2429C687AC}" type="pres">
      <dgm:prSet presAssocID="{3FBBE42F-4AD1-4694-A339-7772AA6CD981}" presName="topSpace" presStyleCnt="0"/>
      <dgm:spPr/>
    </dgm:pt>
    <dgm:pt modelId="{36993A64-A1FD-45C7-9AFA-990477CB8C06}" type="pres">
      <dgm:prSet presAssocID="{3FBBE42F-4AD1-4694-A339-7772AA6CD981}" presName="firstComp" presStyleCnt="0"/>
      <dgm:spPr/>
    </dgm:pt>
    <dgm:pt modelId="{B0C20D53-A905-4C69-9434-AC8F88E3CA4A}" type="pres">
      <dgm:prSet presAssocID="{3FBBE42F-4AD1-4694-A339-7772AA6CD981}" presName="firstChild" presStyleLbl="bgAccFollowNode1" presStyleIdx="0" presStyleCnt="11" custScaleX="123956" custScaleY="105614"/>
      <dgm:spPr/>
    </dgm:pt>
    <dgm:pt modelId="{69F0EB10-B276-444B-A9E9-45E84F200DB6}" type="pres">
      <dgm:prSet presAssocID="{3FBBE42F-4AD1-4694-A339-7772AA6CD981}" presName="firstChildTx" presStyleLbl="bgAccFollowNode1" presStyleIdx="0" presStyleCnt="11">
        <dgm:presLayoutVars>
          <dgm:bulletEnabled val="1"/>
        </dgm:presLayoutVars>
      </dgm:prSet>
      <dgm:spPr/>
    </dgm:pt>
    <dgm:pt modelId="{966A6E75-633C-416F-89CE-6D7235BFF6FC}" type="pres">
      <dgm:prSet presAssocID="{C487ABBC-EEE7-455B-BF9F-87D5983A2564}" presName="comp" presStyleCnt="0"/>
      <dgm:spPr/>
    </dgm:pt>
    <dgm:pt modelId="{004E6284-3520-4422-A7CF-F9C37BA3AF5B}" type="pres">
      <dgm:prSet presAssocID="{C487ABBC-EEE7-455B-BF9F-87D5983A2564}" presName="child" presStyleLbl="bgAccFollowNode1" presStyleIdx="1" presStyleCnt="11" custScaleX="123956" custScaleY="105614"/>
      <dgm:spPr/>
    </dgm:pt>
    <dgm:pt modelId="{26FD662E-3F04-4188-AE95-217695A1E90A}" type="pres">
      <dgm:prSet presAssocID="{C487ABBC-EEE7-455B-BF9F-87D5983A2564}" presName="childTx" presStyleLbl="bgAccFollowNode1" presStyleIdx="1" presStyleCnt="11">
        <dgm:presLayoutVars>
          <dgm:bulletEnabled val="1"/>
        </dgm:presLayoutVars>
      </dgm:prSet>
      <dgm:spPr/>
    </dgm:pt>
    <dgm:pt modelId="{535C8BEA-7B33-411C-9CF6-A643F7B68AE5}" type="pres">
      <dgm:prSet presAssocID="{CD94406A-0F7C-4BD7-87AA-5A275B61964A}" presName="comp" presStyleCnt="0"/>
      <dgm:spPr/>
    </dgm:pt>
    <dgm:pt modelId="{68F4F15C-B946-40F9-BB1B-ECAEF2FFDC81}" type="pres">
      <dgm:prSet presAssocID="{CD94406A-0F7C-4BD7-87AA-5A275B61964A}" presName="child" presStyleLbl="bgAccFollowNode1" presStyleIdx="2" presStyleCnt="11" custScaleX="123956" custScaleY="105614"/>
      <dgm:spPr/>
    </dgm:pt>
    <dgm:pt modelId="{EAA7515B-E798-40A5-A7DF-B0F4493E4048}" type="pres">
      <dgm:prSet presAssocID="{CD94406A-0F7C-4BD7-87AA-5A275B61964A}" presName="childTx" presStyleLbl="bgAccFollowNode1" presStyleIdx="2" presStyleCnt="11">
        <dgm:presLayoutVars>
          <dgm:bulletEnabled val="1"/>
        </dgm:presLayoutVars>
      </dgm:prSet>
      <dgm:spPr/>
    </dgm:pt>
    <dgm:pt modelId="{EF89AC73-7B81-491F-ABA8-3D2433CC67FC}" type="pres">
      <dgm:prSet presAssocID="{380A4155-8A94-4610-B367-8F33D0311C51}" presName="comp" presStyleCnt="0"/>
      <dgm:spPr/>
    </dgm:pt>
    <dgm:pt modelId="{96F98B4D-08CC-499D-AF6D-758A3CB744C9}" type="pres">
      <dgm:prSet presAssocID="{380A4155-8A94-4610-B367-8F33D0311C51}" presName="child" presStyleLbl="bgAccFollowNode1" presStyleIdx="3" presStyleCnt="11" custScaleX="123956" custScaleY="105614"/>
      <dgm:spPr/>
    </dgm:pt>
    <dgm:pt modelId="{1995FA67-ACC7-4026-B1BF-BD0876F96399}" type="pres">
      <dgm:prSet presAssocID="{380A4155-8A94-4610-B367-8F33D0311C51}" presName="childTx" presStyleLbl="bgAccFollowNode1" presStyleIdx="3" presStyleCnt="11">
        <dgm:presLayoutVars>
          <dgm:bulletEnabled val="1"/>
        </dgm:presLayoutVars>
      </dgm:prSet>
      <dgm:spPr/>
    </dgm:pt>
    <dgm:pt modelId="{DC09063C-8A19-4CC4-8299-1F7FE357A13D}" type="pres">
      <dgm:prSet presAssocID="{3FBBE42F-4AD1-4694-A339-7772AA6CD981}" presName="negSpace" presStyleCnt="0"/>
      <dgm:spPr/>
    </dgm:pt>
    <dgm:pt modelId="{BE18E148-CC1D-4752-A03E-9296ED1F922F}" type="pres">
      <dgm:prSet presAssocID="{3FBBE42F-4AD1-4694-A339-7772AA6CD981}" presName="circle" presStyleLbl="node1" presStyleIdx="0" presStyleCnt="4" custLinFactNeighborX="-45571" custLinFactNeighborY="-10561"/>
      <dgm:spPr/>
    </dgm:pt>
    <dgm:pt modelId="{040C86ED-4BF1-4973-BCC5-3E376B3560D9}" type="pres">
      <dgm:prSet presAssocID="{B3B53143-4721-4637-BCF0-59A9C717B666}" presName="transSpace" presStyleCnt="0"/>
      <dgm:spPr/>
    </dgm:pt>
    <dgm:pt modelId="{6F0C9844-E4E2-4512-9840-E045E85F4E6F}" type="pres">
      <dgm:prSet presAssocID="{2301FB2B-CD7B-4CE4-8DD9-D15BD3538319}" presName="posSpace" presStyleCnt="0"/>
      <dgm:spPr/>
    </dgm:pt>
    <dgm:pt modelId="{2954B083-27D3-4337-820A-473D35778121}" type="pres">
      <dgm:prSet presAssocID="{2301FB2B-CD7B-4CE4-8DD9-D15BD3538319}" presName="vertFlow" presStyleCnt="0"/>
      <dgm:spPr/>
    </dgm:pt>
    <dgm:pt modelId="{5E03B3E5-C8AC-4E7A-A921-34FD9533F691}" type="pres">
      <dgm:prSet presAssocID="{2301FB2B-CD7B-4CE4-8DD9-D15BD3538319}" presName="topSpace" presStyleCnt="0"/>
      <dgm:spPr/>
    </dgm:pt>
    <dgm:pt modelId="{70E53D09-0B64-40B7-84C3-BB2179BC42C4}" type="pres">
      <dgm:prSet presAssocID="{2301FB2B-CD7B-4CE4-8DD9-D15BD3538319}" presName="firstComp" presStyleCnt="0"/>
      <dgm:spPr/>
    </dgm:pt>
    <dgm:pt modelId="{6C6CAF6A-BDB8-420F-8A6A-6436DA619640}" type="pres">
      <dgm:prSet presAssocID="{2301FB2B-CD7B-4CE4-8DD9-D15BD3538319}" presName="firstChild" presStyleLbl="bgAccFollowNode1" presStyleIdx="4" presStyleCnt="11" custScaleX="123956" custScaleY="105614"/>
      <dgm:spPr/>
    </dgm:pt>
    <dgm:pt modelId="{B1071B60-6766-4307-8386-3D1BB0BE0DD5}" type="pres">
      <dgm:prSet presAssocID="{2301FB2B-CD7B-4CE4-8DD9-D15BD3538319}" presName="firstChildTx" presStyleLbl="bgAccFollowNode1" presStyleIdx="4" presStyleCnt="11">
        <dgm:presLayoutVars>
          <dgm:bulletEnabled val="1"/>
        </dgm:presLayoutVars>
      </dgm:prSet>
      <dgm:spPr/>
    </dgm:pt>
    <dgm:pt modelId="{35CCAB17-7565-4190-8014-7D66577DB566}" type="pres">
      <dgm:prSet presAssocID="{8882A21C-AAF1-49DB-8F71-75639452FC26}" presName="comp" presStyleCnt="0"/>
      <dgm:spPr/>
    </dgm:pt>
    <dgm:pt modelId="{6884F911-5671-4984-8905-CAF1E66FD439}" type="pres">
      <dgm:prSet presAssocID="{8882A21C-AAF1-49DB-8F71-75639452FC26}" presName="child" presStyleLbl="bgAccFollowNode1" presStyleIdx="5" presStyleCnt="11" custScaleX="123956" custScaleY="105614"/>
      <dgm:spPr/>
    </dgm:pt>
    <dgm:pt modelId="{7DC1B85A-A9A0-4C57-8A2F-E29A0F05E776}" type="pres">
      <dgm:prSet presAssocID="{8882A21C-AAF1-49DB-8F71-75639452FC26}" presName="childTx" presStyleLbl="bgAccFollowNode1" presStyleIdx="5" presStyleCnt="11">
        <dgm:presLayoutVars>
          <dgm:bulletEnabled val="1"/>
        </dgm:presLayoutVars>
      </dgm:prSet>
      <dgm:spPr/>
    </dgm:pt>
    <dgm:pt modelId="{5A0C3541-3461-4C58-B71E-E2C7F59EB752}" type="pres">
      <dgm:prSet presAssocID="{C7BDDB96-9381-4E3F-AF0B-3DF2481DEA90}" presName="comp" presStyleCnt="0"/>
      <dgm:spPr/>
    </dgm:pt>
    <dgm:pt modelId="{E8E655B5-A3ED-4C71-807D-6BC30CAFFAAE}" type="pres">
      <dgm:prSet presAssocID="{C7BDDB96-9381-4E3F-AF0B-3DF2481DEA90}" presName="child" presStyleLbl="bgAccFollowNode1" presStyleIdx="6" presStyleCnt="11" custScaleX="123956" custScaleY="105614"/>
      <dgm:spPr/>
    </dgm:pt>
    <dgm:pt modelId="{25193BD9-372B-49BD-A030-14133778CD2A}" type="pres">
      <dgm:prSet presAssocID="{C7BDDB96-9381-4E3F-AF0B-3DF2481DEA90}" presName="childTx" presStyleLbl="bgAccFollowNode1" presStyleIdx="6" presStyleCnt="11">
        <dgm:presLayoutVars>
          <dgm:bulletEnabled val="1"/>
        </dgm:presLayoutVars>
      </dgm:prSet>
      <dgm:spPr/>
    </dgm:pt>
    <dgm:pt modelId="{F0AB0662-0BDC-40B9-B311-AE0782DC5FA0}" type="pres">
      <dgm:prSet presAssocID="{2301FB2B-CD7B-4CE4-8DD9-D15BD3538319}" presName="negSpace" presStyleCnt="0"/>
      <dgm:spPr/>
    </dgm:pt>
    <dgm:pt modelId="{0D556972-314A-4FB1-AB09-7D0839E06E10}" type="pres">
      <dgm:prSet presAssocID="{2301FB2B-CD7B-4CE4-8DD9-D15BD3538319}" presName="circle" presStyleLbl="node1" presStyleIdx="1" presStyleCnt="4" custLinFactNeighborX="-44431" custLinFactNeighborY="-351"/>
      <dgm:spPr/>
    </dgm:pt>
    <dgm:pt modelId="{18196CD7-07F2-4EAC-BC19-91B786C1ABEA}" type="pres">
      <dgm:prSet presAssocID="{229B83AF-A8A3-4086-99B7-6CEFFB9109DE}" presName="transSpace" presStyleCnt="0"/>
      <dgm:spPr/>
    </dgm:pt>
    <dgm:pt modelId="{83DC0AF0-77BA-48EA-A894-B9ADE54CB9AD}" type="pres">
      <dgm:prSet presAssocID="{F4D59F89-2019-4BA5-8AB2-715C3E756629}" presName="posSpace" presStyleCnt="0"/>
      <dgm:spPr/>
    </dgm:pt>
    <dgm:pt modelId="{C258D6C2-CC2D-4147-AE44-9ABDAAEB9357}" type="pres">
      <dgm:prSet presAssocID="{F4D59F89-2019-4BA5-8AB2-715C3E756629}" presName="vertFlow" presStyleCnt="0"/>
      <dgm:spPr/>
    </dgm:pt>
    <dgm:pt modelId="{0674D408-3378-4C94-8304-B6C2860C08BD}" type="pres">
      <dgm:prSet presAssocID="{F4D59F89-2019-4BA5-8AB2-715C3E756629}" presName="topSpace" presStyleCnt="0"/>
      <dgm:spPr/>
    </dgm:pt>
    <dgm:pt modelId="{9999657C-1D89-466A-BE3A-7AA3099EDCF6}" type="pres">
      <dgm:prSet presAssocID="{F4D59F89-2019-4BA5-8AB2-715C3E756629}" presName="firstComp" presStyleCnt="0"/>
      <dgm:spPr/>
    </dgm:pt>
    <dgm:pt modelId="{04647EA6-B219-47C9-8C10-9B33C6DB9249}" type="pres">
      <dgm:prSet presAssocID="{F4D59F89-2019-4BA5-8AB2-715C3E756629}" presName="firstChild" presStyleLbl="bgAccFollowNode1" presStyleIdx="7" presStyleCnt="11" custScaleX="123956" custScaleY="105614"/>
      <dgm:spPr/>
    </dgm:pt>
    <dgm:pt modelId="{1A13C054-52A5-4D6C-B38E-E87C4872A9E0}" type="pres">
      <dgm:prSet presAssocID="{F4D59F89-2019-4BA5-8AB2-715C3E756629}" presName="firstChildTx" presStyleLbl="bgAccFollowNode1" presStyleIdx="7" presStyleCnt="11">
        <dgm:presLayoutVars>
          <dgm:bulletEnabled val="1"/>
        </dgm:presLayoutVars>
      </dgm:prSet>
      <dgm:spPr/>
    </dgm:pt>
    <dgm:pt modelId="{9AAA11B4-3063-4BD8-A658-64CD906A14C0}" type="pres">
      <dgm:prSet presAssocID="{1D090AE7-0205-44D7-A764-3E8C97045D07}" presName="comp" presStyleCnt="0"/>
      <dgm:spPr/>
    </dgm:pt>
    <dgm:pt modelId="{2EA84B18-2704-4BCC-A25E-816B44CAE588}" type="pres">
      <dgm:prSet presAssocID="{1D090AE7-0205-44D7-A764-3E8C97045D07}" presName="child" presStyleLbl="bgAccFollowNode1" presStyleIdx="8" presStyleCnt="11" custScaleX="123956" custScaleY="105614"/>
      <dgm:spPr/>
    </dgm:pt>
    <dgm:pt modelId="{AEE8CD0F-070F-4A4C-A8A4-F9E1C68913BF}" type="pres">
      <dgm:prSet presAssocID="{1D090AE7-0205-44D7-A764-3E8C97045D07}" presName="childTx" presStyleLbl="bgAccFollowNode1" presStyleIdx="8" presStyleCnt="11">
        <dgm:presLayoutVars>
          <dgm:bulletEnabled val="1"/>
        </dgm:presLayoutVars>
      </dgm:prSet>
      <dgm:spPr/>
    </dgm:pt>
    <dgm:pt modelId="{93F66D44-BA72-49B2-AC84-DCB009A0FB14}" type="pres">
      <dgm:prSet presAssocID="{F4D59F89-2019-4BA5-8AB2-715C3E756629}" presName="negSpace" presStyleCnt="0"/>
      <dgm:spPr/>
    </dgm:pt>
    <dgm:pt modelId="{E8F8E307-9933-47FD-A0B5-1EDD51BE399B}" type="pres">
      <dgm:prSet presAssocID="{F4D59F89-2019-4BA5-8AB2-715C3E756629}" presName="circle" presStyleLbl="node1" presStyleIdx="2" presStyleCnt="4" custLinFactNeighborX="-42249" custLinFactNeighborY="-351"/>
      <dgm:spPr/>
    </dgm:pt>
    <dgm:pt modelId="{6785E464-621E-4F81-ADE4-D738762DA5C9}" type="pres">
      <dgm:prSet presAssocID="{179F5281-9DE9-46F2-BC0C-D74390D1762E}" presName="transSpace" presStyleCnt="0"/>
      <dgm:spPr/>
    </dgm:pt>
    <dgm:pt modelId="{742AA905-4744-4783-956A-FEC75D670D40}" type="pres">
      <dgm:prSet presAssocID="{7EBDCF4D-AFC3-4622-9458-1C40976F923A}" presName="posSpace" presStyleCnt="0"/>
      <dgm:spPr/>
    </dgm:pt>
    <dgm:pt modelId="{52004D54-517D-4F6B-A4C2-4E30F97673D2}" type="pres">
      <dgm:prSet presAssocID="{7EBDCF4D-AFC3-4622-9458-1C40976F923A}" presName="vertFlow" presStyleCnt="0"/>
      <dgm:spPr/>
    </dgm:pt>
    <dgm:pt modelId="{12ADAAFE-2E70-446A-AC92-BE4DC307E8EC}" type="pres">
      <dgm:prSet presAssocID="{7EBDCF4D-AFC3-4622-9458-1C40976F923A}" presName="topSpace" presStyleCnt="0"/>
      <dgm:spPr/>
    </dgm:pt>
    <dgm:pt modelId="{80E899EC-29C3-40A1-A4BB-BADDDD668EEC}" type="pres">
      <dgm:prSet presAssocID="{7EBDCF4D-AFC3-4622-9458-1C40976F923A}" presName="firstComp" presStyleCnt="0"/>
      <dgm:spPr/>
    </dgm:pt>
    <dgm:pt modelId="{8E6EE98D-A287-4D21-9DCF-5ED8A68A7CEF}" type="pres">
      <dgm:prSet presAssocID="{7EBDCF4D-AFC3-4622-9458-1C40976F923A}" presName="firstChild" presStyleLbl="bgAccFollowNode1" presStyleIdx="9" presStyleCnt="11" custScaleX="123956" custScaleY="105614" custLinFactNeighborX="48423"/>
      <dgm:spPr/>
    </dgm:pt>
    <dgm:pt modelId="{20095E20-3CA8-469F-8414-8263B3C7D047}" type="pres">
      <dgm:prSet presAssocID="{7EBDCF4D-AFC3-4622-9458-1C40976F923A}" presName="firstChildTx" presStyleLbl="bgAccFollowNode1" presStyleIdx="9" presStyleCnt="11">
        <dgm:presLayoutVars>
          <dgm:bulletEnabled val="1"/>
        </dgm:presLayoutVars>
      </dgm:prSet>
      <dgm:spPr/>
    </dgm:pt>
    <dgm:pt modelId="{A247EBFE-D085-4AFA-80A1-48CE53975720}" type="pres">
      <dgm:prSet presAssocID="{F04E9055-B163-480F-8DC6-B1FF604894A9}" presName="comp" presStyleCnt="0"/>
      <dgm:spPr/>
    </dgm:pt>
    <dgm:pt modelId="{A6E5039D-1D70-48A9-8366-1763CA8B1FF8}" type="pres">
      <dgm:prSet presAssocID="{F04E9055-B163-480F-8DC6-B1FF604894A9}" presName="child" presStyleLbl="bgAccFollowNode1" presStyleIdx="10" presStyleCnt="11" custScaleX="123956" custScaleY="105614" custLinFactNeighborX="48423"/>
      <dgm:spPr/>
    </dgm:pt>
    <dgm:pt modelId="{5D809091-5A24-481B-A29B-D389C288EA64}" type="pres">
      <dgm:prSet presAssocID="{F04E9055-B163-480F-8DC6-B1FF604894A9}" presName="childTx" presStyleLbl="bgAccFollowNode1" presStyleIdx="10" presStyleCnt="11">
        <dgm:presLayoutVars>
          <dgm:bulletEnabled val="1"/>
        </dgm:presLayoutVars>
      </dgm:prSet>
      <dgm:spPr/>
    </dgm:pt>
    <dgm:pt modelId="{12135BFA-DBFB-40C4-B99E-536323B8970A}" type="pres">
      <dgm:prSet presAssocID="{7EBDCF4D-AFC3-4622-9458-1C40976F923A}" presName="negSpace" presStyleCnt="0"/>
      <dgm:spPr/>
    </dgm:pt>
    <dgm:pt modelId="{854C5660-46FB-4115-A36D-E5E9DAC0F123}" type="pres">
      <dgm:prSet presAssocID="{7EBDCF4D-AFC3-4622-9458-1C40976F923A}" presName="circle" presStyleLbl="node1" presStyleIdx="3" presStyleCnt="4" custLinFactNeighborX="8248" custLinFactNeighborY="283"/>
      <dgm:spPr/>
    </dgm:pt>
  </dgm:ptLst>
  <dgm:cxnLst>
    <dgm:cxn modelId="{A711BAB5-5690-42DD-B562-C74F41F42029}" type="presOf" srcId="{B88EEAC7-D9FB-4F86-B48E-6165D321F5AE}" destId="{04647EA6-B219-47C9-8C10-9B33C6DB9249}" srcOrd="0" destOrd="0" presId="urn:microsoft.com/office/officeart/2005/8/layout/hList9"/>
    <dgm:cxn modelId="{F9FC9E4F-21C9-4AA3-B6F9-2A1908D6E72A}" type="presOf" srcId="{F04E9055-B163-480F-8DC6-B1FF604894A9}" destId="{A6E5039D-1D70-48A9-8366-1763CA8B1FF8}" srcOrd="0" destOrd="0" presId="urn:microsoft.com/office/officeart/2005/8/layout/hList9"/>
    <dgm:cxn modelId="{58CF854A-CD93-44BB-97EB-62E1F5EA155B}" srcId="{2301FB2B-CD7B-4CE4-8DD9-D15BD3538319}" destId="{8882A21C-AAF1-49DB-8F71-75639452FC26}" srcOrd="1" destOrd="0" parTransId="{4C74D640-DBDE-4E4A-814C-B16F9E19C083}" sibTransId="{E151EC12-2833-43D5-BA0D-01C31A2433A0}"/>
    <dgm:cxn modelId="{C1470FD2-3E01-4423-A22F-33387EADFA52}" type="presOf" srcId="{41617AE8-A4A9-4DE5-B5FD-86D536C03237}" destId="{B1071B60-6766-4307-8386-3D1BB0BE0DD5}" srcOrd="1" destOrd="0" presId="urn:microsoft.com/office/officeart/2005/8/layout/hList9"/>
    <dgm:cxn modelId="{FA469755-371B-4B1D-A320-1AEF906BD42D}" type="presOf" srcId="{CD94406A-0F7C-4BD7-87AA-5A275B61964A}" destId="{68F4F15C-B946-40F9-BB1B-ECAEF2FFDC81}" srcOrd="0" destOrd="0" presId="urn:microsoft.com/office/officeart/2005/8/layout/hList9"/>
    <dgm:cxn modelId="{8A594060-ABE4-42EA-B7E0-5F32520D08D2}" type="presOf" srcId="{42F6CB54-A92C-4032-96F4-A380B030E79F}" destId="{81F4FE02-6D02-4616-AAE6-96AE039BA59C}" srcOrd="0" destOrd="0" presId="urn:microsoft.com/office/officeart/2005/8/layout/hList9"/>
    <dgm:cxn modelId="{F5C00A9B-33B1-4063-8D1B-7A7B8656171F}" type="presOf" srcId="{3FBBE42F-4AD1-4694-A339-7772AA6CD981}" destId="{BE18E148-CC1D-4752-A03E-9296ED1F922F}" srcOrd="0" destOrd="0" presId="urn:microsoft.com/office/officeart/2005/8/layout/hList9"/>
    <dgm:cxn modelId="{33E72846-F510-44FB-ACA8-D033D0DA62B1}" srcId="{F4D59F89-2019-4BA5-8AB2-715C3E756629}" destId="{1D090AE7-0205-44D7-A764-3E8C97045D07}" srcOrd="1" destOrd="0" parTransId="{6DBE7178-717C-4314-9C5D-D037CF17C15C}" sibTransId="{3531C1B1-146F-4417-ACEA-976C3F57C6B5}"/>
    <dgm:cxn modelId="{684357BC-FA07-4B03-A4ED-CC47CF427C58}" srcId="{7EBDCF4D-AFC3-4622-9458-1C40976F923A}" destId="{F04E9055-B163-480F-8DC6-B1FF604894A9}" srcOrd="1" destOrd="0" parTransId="{DA012676-BCC8-496B-B8B7-3DD97BCF02C5}" sibTransId="{2A69F894-F39E-457E-A94B-C0EAF13F2701}"/>
    <dgm:cxn modelId="{2E0F1CF7-6704-4A00-A962-3C6AB942DB74}" type="presOf" srcId="{C487ABBC-EEE7-455B-BF9F-87D5983A2564}" destId="{26FD662E-3F04-4188-AE95-217695A1E90A}" srcOrd="1" destOrd="0" presId="urn:microsoft.com/office/officeart/2005/8/layout/hList9"/>
    <dgm:cxn modelId="{DFE27157-DF60-44BB-BD3C-EAE2FFC902B3}" type="presOf" srcId="{F04E9055-B163-480F-8DC6-B1FF604894A9}" destId="{5D809091-5A24-481B-A29B-D389C288EA64}" srcOrd="1" destOrd="0" presId="urn:microsoft.com/office/officeart/2005/8/layout/hList9"/>
    <dgm:cxn modelId="{16900C47-A320-44FD-AE6A-B053AAE3EF12}" type="presOf" srcId="{8882A21C-AAF1-49DB-8F71-75639452FC26}" destId="{6884F911-5671-4984-8905-CAF1E66FD439}" srcOrd="0" destOrd="0" presId="urn:microsoft.com/office/officeart/2005/8/layout/hList9"/>
    <dgm:cxn modelId="{F8E6B427-E795-44C5-911F-D065A93A3FF8}" type="presOf" srcId="{2301FB2B-CD7B-4CE4-8DD9-D15BD3538319}" destId="{0D556972-314A-4FB1-AB09-7D0839E06E10}" srcOrd="0" destOrd="0" presId="urn:microsoft.com/office/officeart/2005/8/layout/hList9"/>
    <dgm:cxn modelId="{A0EB0D6D-319A-405F-B7D5-46CCB552BB48}" type="presOf" srcId="{C7BDDB96-9381-4E3F-AF0B-3DF2481DEA90}" destId="{E8E655B5-A3ED-4C71-807D-6BC30CAFFAAE}" srcOrd="0" destOrd="0" presId="urn:microsoft.com/office/officeart/2005/8/layout/hList9"/>
    <dgm:cxn modelId="{30FAE931-7FDB-4555-9B35-74EC29E3AF14}" srcId="{3FBBE42F-4AD1-4694-A339-7772AA6CD981}" destId="{380A4155-8A94-4610-B367-8F33D0311C51}" srcOrd="3" destOrd="0" parTransId="{2F54F174-5886-435E-AB24-69048312C9B9}" sibTransId="{5B32BAEC-430B-42C3-BEBB-9322EF5449B2}"/>
    <dgm:cxn modelId="{D5D8B127-C0C1-4730-9278-B3B9FAB52561}" type="presOf" srcId="{380A4155-8A94-4610-B367-8F33D0311C51}" destId="{96F98B4D-08CC-499D-AF6D-758A3CB744C9}" srcOrd="0" destOrd="0" presId="urn:microsoft.com/office/officeart/2005/8/layout/hList9"/>
    <dgm:cxn modelId="{92B7C887-776C-4DA7-B303-DDA50E493050}" srcId="{7EBDCF4D-AFC3-4622-9458-1C40976F923A}" destId="{2BAB2F5B-E283-4EAB-9F81-B5AF7C15CB19}" srcOrd="0" destOrd="0" parTransId="{24A4BF11-806A-45A3-8B8E-3D18B94C2BD1}" sibTransId="{8D9D0ED5-BF6B-41B4-8E33-8E27B82A759F}"/>
    <dgm:cxn modelId="{AD7D9C6C-DF08-4FEB-8E3D-564B93415E9B}" type="presOf" srcId="{380A4155-8A94-4610-B367-8F33D0311C51}" destId="{1995FA67-ACC7-4026-B1BF-BD0876F96399}" srcOrd="1" destOrd="0" presId="urn:microsoft.com/office/officeart/2005/8/layout/hList9"/>
    <dgm:cxn modelId="{A764B503-F9D8-4553-AC04-E854B51672EE}" srcId="{42F6CB54-A92C-4032-96F4-A380B030E79F}" destId="{3FBBE42F-4AD1-4694-A339-7772AA6CD981}" srcOrd="0" destOrd="0" parTransId="{41128392-D6C7-498B-896B-DFF0F4951370}" sibTransId="{B3B53143-4721-4637-BCF0-59A9C717B666}"/>
    <dgm:cxn modelId="{4778DE72-8A66-4E7F-AF31-BD7B89C3A247}" srcId="{2301FB2B-CD7B-4CE4-8DD9-D15BD3538319}" destId="{41617AE8-A4A9-4DE5-B5FD-86D536C03237}" srcOrd="0" destOrd="0" parTransId="{F7DCCDF8-1D5E-43A7-80B9-DD7B307A98AC}" sibTransId="{CCDBB845-B195-46D5-9FF3-0C5945B6C91C}"/>
    <dgm:cxn modelId="{C26A28DB-107A-46E7-AEB9-72E9E71DBA48}" type="presOf" srcId="{C7BDDB96-9381-4E3F-AF0B-3DF2481DEA90}" destId="{25193BD9-372B-49BD-A030-14133778CD2A}" srcOrd="1" destOrd="0" presId="urn:microsoft.com/office/officeart/2005/8/layout/hList9"/>
    <dgm:cxn modelId="{73A09619-E577-4EE5-9201-8B4CC69DFBEF}" srcId="{3FBBE42F-4AD1-4694-A339-7772AA6CD981}" destId="{C487ABBC-EEE7-455B-BF9F-87D5983A2564}" srcOrd="1" destOrd="0" parTransId="{FF9D21F1-8E49-47D2-A42F-ECE759F03BA4}" sibTransId="{B6A32133-F3CE-44DF-89EF-2BAA755BA35A}"/>
    <dgm:cxn modelId="{42493623-1317-4124-80BF-FDE50925CAC9}" type="presOf" srcId="{C487ABBC-EEE7-455B-BF9F-87D5983A2564}" destId="{004E6284-3520-4422-A7CF-F9C37BA3AF5B}" srcOrd="0" destOrd="0" presId="urn:microsoft.com/office/officeart/2005/8/layout/hList9"/>
    <dgm:cxn modelId="{CE874788-5745-485B-8246-C8F78E3F433C}" srcId="{42F6CB54-A92C-4032-96F4-A380B030E79F}" destId="{7EBDCF4D-AFC3-4622-9458-1C40976F923A}" srcOrd="3" destOrd="0" parTransId="{B133A441-56E5-408E-8269-240D91DDD7E1}" sibTransId="{E6DD3D6B-1712-4F5D-92F6-3520C2312095}"/>
    <dgm:cxn modelId="{B1FFC928-176A-4797-9894-717231404A42}" type="presOf" srcId="{B88EEAC7-D9FB-4F86-B48E-6165D321F5AE}" destId="{1A13C054-52A5-4D6C-B38E-E87C4872A9E0}" srcOrd="1" destOrd="0" presId="urn:microsoft.com/office/officeart/2005/8/layout/hList9"/>
    <dgm:cxn modelId="{30289696-4CDA-4E87-9962-4D9EB712359F}" srcId="{3FBBE42F-4AD1-4694-A339-7772AA6CD981}" destId="{3AD96FDC-3EC2-46F4-BF44-767F00CE85DD}" srcOrd="0" destOrd="0" parTransId="{2D2FD70E-8766-4B2B-A983-AA2D339F5968}" sibTransId="{29C091EC-C7FC-42E2-AFA6-EEE13E2FD6A9}"/>
    <dgm:cxn modelId="{F5D17574-851C-4F4E-8640-14EA5610BF12}" type="presOf" srcId="{1D090AE7-0205-44D7-A764-3E8C97045D07}" destId="{AEE8CD0F-070F-4A4C-A8A4-F9E1C68913BF}" srcOrd="1" destOrd="0" presId="urn:microsoft.com/office/officeart/2005/8/layout/hList9"/>
    <dgm:cxn modelId="{6E181A27-E0FB-48A1-BC29-7BB9E7B59DAE}" type="presOf" srcId="{3AD96FDC-3EC2-46F4-BF44-767F00CE85DD}" destId="{69F0EB10-B276-444B-A9E9-45E84F200DB6}" srcOrd="1" destOrd="0" presId="urn:microsoft.com/office/officeart/2005/8/layout/hList9"/>
    <dgm:cxn modelId="{36D892AF-7F51-4C5D-8462-9A199B4AECF8}" type="presOf" srcId="{2BAB2F5B-E283-4EAB-9F81-B5AF7C15CB19}" destId="{20095E20-3CA8-469F-8414-8263B3C7D047}" srcOrd="1" destOrd="0" presId="urn:microsoft.com/office/officeart/2005/8/layout/hList9"/>
    <dgm:cxn modelId="{F03B33F6-4E72-482E-88B5-05CF9D5BDB1C}" srcId="{2301FB2B-CD7B-4CE4-8DD9-D15BD3538319}" destId="{C7BDDB96-9381-4E3F-AF0B-3DF2481DEA90}" srcOrd="2" destOrd="0" parTransId="{169E5C4D-DC38-4F07-B89B-954D6C80670A}" sibTransId="{CF1555C0-2F3B-44FD-AFF9-A1ECC5E08EB8}"/>
    <dgm:cxn modelId="{7A84FC9E-21C6-428C-A7F8-EA677058773B}" type="presOf" srcId="{1D090AE7-0205-44D7-A764-3E8C97045D07}" destId="{2EA84B18-2704-4BCC-A25E-816B44CAE588}" srcOrd="0" destOrd="0" presId="urn:microsoft.com/office/officeart/2005/8/layout/hList9"/>
    <dgm:cxn modelId="{EDF0656A-A573-489E-A1D4-B4781EF76F54}" srcId="{F4D59F89-2019-4BA5-8AB2-715C3E756629}" destId="{B88EEAC7-D9FB-4F86-B48E-6165D321F5AE}" srcOrd="0" destOrd="0" parTransId="{97857236-23DF-41A9-8D36-444E53295800}" sibTransId="{744A2D27-94FB-4D3D-A4F3-AA91C785EE05}"/>
    <dgm:cxn modelId="{A6EBB165-3005-4E71-A9E5-A7FD7C348DFB}" type="presOf" srcId="{F4D59F89-2019-4BA5-8AB2-715C3E756629}" destId="{E8F8E307-9933-47FD-A0B5-1EDD51BE399B}" srcOrd="0" destOrd="0" presId="urn:microsoft.com/office/officeart/2005/8/layout/hList9"/>
    <dgm:cxn modelId="{AC9EDA81-2214-424D-8C4F-8EDD4E053F34}" type="presOf" srcId="{8882A21C-AAF1-49DB-8F71-75639452FC26}" destId="{7DC1B85A-A9A0-4C57-8A2F-E29A0F05E776}" srcOrd="1" destOrd="0" presId="urn:microsoft.com/office/officeart/2005/8/layout/hList9"/>
    <dgm:cxn modelId="{B5030A04-8CDC-47DA-A7BF-C2B32AF9C8FD}" type="presOf" srcId="{2BAB2F5B-E283-4EAB-9F81-B5AF7C15CB19}" destId="{8E6EE98D-A287-4D21-9DCF-5ED8A68A7CEF}" srcOrd="0" destOrd="0" presId="urn:microsoft.com/office/officeart/2005/8/layout/hList9"/>
    <dgm:cxn modelId="{75D5634A-1F22-44EB-9BB9-96417DF9E021}" srcId="{3FBBE42F-4AD1-4694-A339-7772AA6CD981}" destId="{CD94406A-0F7C-4BD7-87AA-5A275B61964A}" srcOrd="2" destOrd="0" parTransId="{64875B00-7F0E-4351-A3E1-1269E15692EF}" sibTransId="{457A426D-A92C-43CE-8027-AF2433D258F1}"/>
    <dgm:cxn modelId="{67BB8C7D-C3C3-4AE8-990D-4E7678C0844B}" srcId="{42F6CB54-A92C-4032-96F4-A380B030E79F}" destId="{2301FB2B-CD7B-4CE4-8DD9-D15BD3538319}" srcOrd="1" destOrd="0" parTransId="{7B1770BF-CE39-4F42-9D8C-A759AD106E9F}" sibTransId="{229B83AF-A8A3-4086-99B7-6CEFFB9109DE}"/>
    <dgm:cxn modelId="{3F7B679D-242F-4FE8-A5DA-C3480067C80E}" type="presOf" srcId="{3AD96FDC-3EC2-46F4-BF44-767F00CE85DD}" destId="{B0C20D53-A905-4C69-9434-AC8F88E3CA4A}" srcOrd="0" destOrd="0" presId="urn:microsoft.com/office/officeart/2005/8/layout/hList9"/>
    <dgm:cxn modelId="{047EB15C-A727-42B7-B15B-4910BF0054AA}" srcId="{42F6CB54-A92C-4032-96F4-A380B030E79F}" destId="{F4D59F89-2019-4BA5-8AB2-715C3E756629}" srcOrd="2" destOrd="0" parTransId="{D7A4F3EE-4BE2-4386-8D8E-F3530F98CE91}" sibTransId="{179F5281-9DE9-46F2-BC0C-D74390D1762E}"/>
    <dgm:cxn modelId="{D4FDC867-2F69-4F4A-BC8D-C7EDE1B40A34}" type="presOf" srcId="{CD94406A-0F7C-4BD7-87AA-5A275B61964A}" destId="{EAA7515B-E798-40A5-A7DF-B0F4493E4048}" srcOrd="1" destOrd="0" presId="urn:microsoft.com/office/officeart/2005/8/layout/hList9"/>
    <dgm:cxn modelId="{11FB18C7-8CBF-44AE-B899-FDC7DAF246AA}" type="presOf" srcId="{41617AE8-A4A9-4DE5-B5FD-86D536C03237}" destId="{6C6CAF6A-BDB8-420F-8A6A-6436DA619640}" srcOrd="0" destOrd="0" presId="urn:microsoft.com/office/officeart/2005/8/layout/hList9"/>
    <dgm:cxn modelId="{FC09C378-0B04-499F-A129-A0D13E5FABEA}" type="presOf" srcId="{7EBDCF4D-AFC3-4622-9458-1C40976F923A}" destId="{854C5660-46FB-4115-A36D-E5E9DAC0F123}" srcOrd="0" destOrd="0" presId="urn:microsoft.com/office/officeart/2005/8/layout/hList9"/>
    <dgm:cxn modelId="{65C2A9FC-11C4-4973-9BF4-1FDE5BD1B4B1}" type="presParOf" srcId="{81F4FE02-6D02-4616-AAE6-96AE039BA59C}" destId="{1669BA47-5D2F-41AE-B242-27506103640A}" srcOrd="0" destOrd="0" presId="urn:microsoft.com/office/officeart/2005/8/layout/hList9"/>
    <dgm:cxn modelId="{36331C73-9E53-4700-AC0E-3383B9AFF1B3}" type="presParOf" srcId="{81F4FE02-6D02-4616-AAE6-96AE039BA59C}" destId="{5D34DD6E-2E81-4331-ADDB-43517D179BE7}" srcOrd="1" destOrd="0" presId="urn:microsoft.com/office/officeart/2005/8/layout/hList9"/>
    <dgm:cxn modelId="{133C2FA1-55FA-49FD-9050-D7AD08CD4E08}" type="presParOf" srcId="{5D34DD6E-2E81-4331-ADDB-43517D179BE7}" destId="{8869250D-D78E-4BE6-8E68-4F2429C687AC}" srcOrd="0" destOrd="0" presId="urn:microsoft.com/office/officeart/2005/8/layout/hList9"/>
    <dgm:cxn modelId="{90CF0E6F-42C6-495E-BF99-9FF2CF827C17}" type="presParOf" srcId="{5D34DD6E-2E81-4331-ADDB-43517D179BE7}" destId="{36993A64-A1FD-45C7-9AFA-990477CB8C06}" srcOrd="1" destOrd="0" presId="urn:microsoft.com/office/officeart/2005/8/layout/hList9"/>
    <dgm:cxn modelId="{D87CBD7F-FCE6-441E-A81A-A16057D1323A}" type="presParOf" srcId="{36993A64-A1FD-45C7-9AFA-990477CB8C06}" destId="{B0C20D53-A905-4C69-9434-AC8F88E3CA4A}" srcOrd="0" destOrd="0" presId="urn:microsoft.com/office/officeart/2005/8/layout/hList9"/>
    <dgm:cxn modelId="{7FABCF4C-9B9F-4E3F-B81B-65AEAED4A87C}" type="presParOf" srcId="{36993A64-A1FD-45C7-9AFA-990477CB8C06}" destId="{69F0EB10-B276-444B-A9E9-45E84F200DB6}" srcOrd="1" destOrd="0" presId="urn:microsoft.com/office/officeart/2005/8/layout/hList9"/>
    <dgm:cxn modelId="{82D617E8-C085-4EF5-90A1-B63F5D555CC8}" type="presParOf" srcId="{5D34DD6E-2E81-4331-ADDB-43517D179BE7}" destId="{966A6E75-633C-416F-89CE-6D7235BFF6FC}" srcOrd="2" destOrd="0" presId="urn:microsoft.com/office/officeart/2005/8/layout/hList9"/>
    <dgm:cxn modelId="{47B0C632-0C49-42F0-B9FF-9EEBF9E5DF05}" type="presParOf" srcId="{966A6E75-633C-416F-89CE-6D7235BFF6FC}" destId="{004E6284-3520-4422-A7CF-F9C37BA3AF5B}" srcOrd="0" destOrd="0" presId="urn:microsoft.com/office/officeart/2005/8/layout/hList9"/>
    <dgm:cxn modelId="{A5066CE8-7185-4233-8A11-B9889987844E}" type="presParOf" srcId="{966A6E75-633C-416F-89CE-6D7235BFF6FC}" destId="{26FD662E-3F04-4188-AE95-217695A1E90A}" srcOrd="1" destOrd="0" presId="urn:microsoft.com/office/officeart/2005/8/layout/hList9"/>
    <dgm:cxn modelId="{D46ED4AB-A317-4498-8AB5-84C47EB67D7C}" type="presParOf" srcId="{5D34DD6E-2E81-4331-ADDB-43517D179BE7}" destId="{535C8BEA-7B33-411C-9CF6-A643F7B68AE5}" srcOrd="3" destOrd="0" presId="urn:microsoft.com/office/officeart/2005/8/layout/hList9"/>
    <dgm:cxn modelId="{C00E9B8D-5505-4C36-8D93-81964B495B6E}" type="presParOf" srcId="{535C8BEA-7B33-411C-9CF6-A643F7B68AE5}" destId="{68F4F15C-B946-40F9-BB1B-ECAEF2FFDC81}" srcOrd="0" destOrd="0" presId="urn:microsoft.com/office/officeart/2005/8/layout/hList9"/>
    <dgm:cxn modelId="{36885C75-2C9A-4CEE-BD28-31320CA814F0}" type="presParOf" srcId="{535C8BEA-7B33-411C-9CF6-A643F7B68AE5}" destId="{EAA7515B-E798-40A5-A7DF-B0F4493E4048}" srcOrd="1" destOrd="0" presId="urn:microsoft.com/office/officeart/2005/8/layout/hList9"/>
    <dgm:cxn modelId="{854DD910-8070-4BA9-8AA5-5C5511A3ACB9}" type="presParOf" srcId="{5D34DD6E-2E81-4331-ADDB-43517D179BE7}" destId="{EF89AC73-7B81-491F-ABA8-3D2433CC67FC}" srcOrd="4" destOrd="0" presId="urn:microsoft.com/office/officeart/2005/8/layout/hList9"/>
    <dgm:cxn modelId="{EC6C3952-F147-4DDE-8EEB-267FC8C1E5A7}" type="presParOf" srcId="{EF89AC73-7B81-491F-ABA8-3D2433CC67FC}" destId="{96F98B4D-08CC-499D-AF6D-758A3CB744C9}" srcOrd="0" destOrd="0" presId="urn:microsoft.com/office/officeart/2005/8/layout/hList9"/>
    <dgm:cxn modelId="{377E41C8-E913-42F2-988B-F6591F1BB766}" type="presParOf" srcId="{EF89AC73-7B81-491F-ABA8-3D2433CC67FC}" destId="{1995FA67-ACC7-4026-B1BF-BD0876F96399}" srcOrd="1" destOrd="0" presId="urn:microsoft.com/office/officeart/2005/8/layout/hList9"/>
    <dgm:cxn modelId="{2E9E284E-53E5-4AC0-8869-9023A0F968DF}" type="presParOf" srcId="{81F4FE02-6D02-4616-AAE6-96AE039BA59C}" destId="{DC09063C-8A19-4CC4-8299-1F7FE357A13D}" srcOrd="2" destOrd="0" presId="urn:microsoft.com/office/officeart/2005/8/layout/hList9"/>
    <dgm:cxn modelId="{1B19890A-77E9-4DD3-B6EB-44C036476FF3}" type="presParOf" srcId="{81F4FE02-6D02-4616-AAE6-96AE039BA59C}" destId="{BE18E148-CC1D-4752-A03E-9296ED1F922F}" srcOrd="3" destOrd="0" presId="urn:microsoft.com/office/officeart/2005/8/layout/hList9"/>
    <dgm:cxn modelId="{4845E959-E5E2-46F8-9160-D49D09E3A6A3}" type="presParOf" srcId="{81F4FE02-6D02-4616-AAE6-96AE039BA59C}" destId="{040C86ED-4BF1-4973-BCC5-3E376B3560D9}" srcOrd="4" destOrd="0" presId="urn:microsoft.com/office/officeart/2005/8/layout/hList9"/>
    <dgm:cxn modelId="{03CF591C-9B10-4746-9B73-701B2BB4CFFD}" type="presParOf" srcId="{81F4FE02-6D02-4616-AAE6-96AE039BA59C}" destId="{6F0C9844-E4E2-4512-9840-E045E85F4E6F}" srcOrd="5" destOrd="0" presId="urn:microsoft.com/office/officeart/2005/8/layout/hList9"/>
    <dgm:cxn modelId="{749B79B0-F3B3-4FC0-A4AF-57A5B1F39F03}" type="presParOf" srcId="{81F4FE02-6D02-4616-AAE6-96AE039BA59C}" destId="{2954B083-27D3-4337-820A-473D35778121}" srcOrd="6" destOrd="0" presId="urn:microsoft.com/office/officeart/2005/8/layout/hList9"/>
    <dgm:cxn modelId="{E1869644-D63A-40EB-B07B-B68433947C23}" type="presParOf" srcId="{2954B083-27D3-4337-820A-473D35778121}" destId="{5E03B3E5-C8AC-4E7A-A921-34FD9533F691}" srcOrd="0" destOrd="0" presId="urn:microsoft.com/office/officeart/2005/8/layout/hList9"/>
    <dgm:cxn modelId="{33C164BF-AC99-417D-81D0-AF6E440C98EB}" type="presParOf" srcId="{2954B083-27D3-4337-820A-473D35778121}" destId="{70E53D09-0B64-40B7-84C3-BB2179BC42C4}" srcOrd="1" destOrd="0" presId="urn:microsoft.com/office/officeart/2005/8/layout/hList9"/>
    <dgm:cxn modelId="{AB3E6588-EF12-4AAF-BBFD-61D0115321FC}" type="presParOf" srcId="{70E53D09-0B64-40B7-84C3-BB2179BC42C4}" destId="{6C6CAF6A-BDB8-420F-8A6A-6436DA619640}" srcOrd="0" destOrd="0" presId="urn:microsoft.com/office/officeart/2005/8/layout/hList9"/>
    <dgm:cxn modelId="{7EAFEA1D-FDE5-4A37-8E25-7DF44A80AD14}" type="presParOf" srcId="{70E53D09-0B64-40B7-84C3-BB2179BC42C4}" destId="{B1071B60-6766-4307-8386-3D1BB0BE0DD5}" srcOrd="1" destOrd="0" presId="urn:microsoft.com/office/officeart/2005/8/layout/hList9"/>
    <dgm:cxn modelId="{2EFE97BD-FAA7-41AD-9E48-77BC4AA4536E}" type="presParOf" srcId="{2954B083-27D3-4337-820A-473D35778121}" destId="{35CCAB17-7565-4190-8014-7D66577DB566}" srcOrd="2" destOrd="0" presId="urn:microsoft.com/office/officeart/2005/8/layout/hList9"/>
    <dgm:cxn modelId="{AF112EC0-FD23-4DFE-9EE8-F59C654D3A8C}" type="presParOf" srcId="{35CCAB17-7565-4190-8014-7D66577DB566}" destId="{6884F911-5671-4984-8905-CAF1E66FD439}" srcOrd="0" destOrd="0" presId="urn:microsoft.com/office/officeart/2005/8/layout/hList9"/>
    <dgm:cxn modelId="{6CF78B86-F7DD-483A-B139-0C0FBA454B8D}" type="presParOf" srcId="{35CCAB17-7565-4190-8014-7D66577DB566}" destId="{7DC1B85A-A9A0-4C57-8A2F-E29A0F05E776}" srcOrd="1" destOrd="0" presId="urn:microsoft.com/office/officeart/2005/8/layout/hList9"/>
    <dgm:cxn modelId="{173CAD76-828C-4438-8728-9C7C9F3527FB}" type="presParOf" srcId="{2954B083-27D3-4337-820A-473D35778121}" destId="{5A0C3541-3461-4C58-B71E-E2C7F59EB752}" srcOrd="3" destOrd="0" presId="urn:microsoft.com/office/officeart/2005/8/layout/hList9"/>
    <dgm:cxn modelId="{FE4A809B-1AB4-4D01-9300-387CB07FB49D}" type="presParOf" srcId="{5A0C3541-3461-4C58-B71E-E2C7F59EB752}" destId="{E8E655B5-A3ED-4C71-807D-6BC30CAFFAAE}" srcOrd="0" destOrd="0" presId="urn:microsoft.com/office/officeart/2005/8/layout/hList9"/>
    <dgm:cxn modelId="{743D0A0F-F0B9-4F0A-9147-518510301CA2}" type="presParOf" srcId="{5A0C3541-3461-4C58-B71E-E2C7F59EB752}" destId="{25193BD9-372B-49BD-A030-14133778CD2A}" srcOrd="1" destOrd="0" presId="urn:microsoft.com/office/officeart/2005/8/layout/hList9"/>
    <dgm:cxn modelId="{49A92F23-504C-407B-A292-CAB02BE61AD1}" type="presParOf" srcId="{81F4FE02-6D02-4616-AAE6-96AE039BA59C}" destId="{F0AB0662-0BDC-40B9-B311-AE0782DC5FA0}" srcOrd="7" destOrd="0" presId="urn:microsoft.com/office/officeart/2005/8/layout/hList9"/>
    <dgm:cxn modelId="{05E7A1CE-7195-4158-8603-C0212EE71474}" type="presParOf" srcId="{81F4FE02-6D02-4616-AAE6-96AE039BA59C}" destId="{0D556972-314A-4FB1-AB09-7D0839E06E10}" srcOrd="8" destOrd="0" presId="urn:microsoft.com/office/officeart/2005/8/layout/hList9"/>
    <dgm:cxn modelId="{54F0F312-578C-4B2F-BE5B-8AFEB13AD63B}" type="presParOf" srcId="{81F4FE02-6D02-4616-AAE6-96AE039BA59C}" destId="{18196CD7-07F2-4EAC-BC19-91B786C1ABEA}" srcOrd="9" destOrd="0" presId="urn:microsoft.com/office/officeart/2005/8/layout/hList9"/>
    <dgm:cxn modelId="{74311562-6457-44C3-AB0C-564E5759EE31}" type="presParOf" srcId="{81F4FE02-6D02-4616-AAE6-96AE039BA59C}" destId="{83DC0AF0-77BA-48EA-A894-B9ADE54CB9AD}" srcOrd="10" destOrd="0" presId="urn:microsoft.com/office/officeart/2005/8/layout/hList9"/>
    <dgm:cxn modelId="{48883E79-B7C9-4F39-951B-A38950B38495}" type="presParOf" srcId="{81F4FE02-6D02-4616-AAE6-96AE039BA59C}" destId="{C258D6C2-CC2D-4147-AE44-9ABDAAEB9357}" srcOrd="11" destOrd="0" presId="urn:microsoft.com/office/officeart/2005/8/layout/hList9"/>
    <dgm:cxn modelId="{726FE0CA-16DD-472D-BCAE-A28DE3B48BFB}" type="presParOf" srcId="{C258D6C2-CC2D-4147-AE44-9ABDAAEB9357}" destId="{0674D408-3378-4C94-8304-B6C2860C08BD}" srcOrd="0" destOrd="0" presId="urn:microsoft.com/office/officeart/2005/8/layout/hList9"/>
    <dgm:cxn modelId="{76311230-AA3F-4967-A018-4BDE05F6F1CA}" type="presParOf" srcId="{C258D6C2-CC2D-4147-AE44-9ABDAAEB9357}" destId="{9999657C-1D89-466A-BE3A-7AA3099EDCF6}" srcOrd="1" destOrd="0" presId="urn:microsoft.com/office/officeart/2005/8/layout/hList9"/>
    <dgm:cxn modelId="{F7017FE0-EE3C-4B71-B865-CCE1239F3A0A}" type="presParOf" srcId="{9999657C-1D89-466A-BE3A-7AA3099EDCF6}" destId="{04647EA6-B219-47C9-8C10-9B33C6DB9249}" srcOrd="0" destOrd="0" presId="urn:microsoft.com/office/officeart/2005/8/layout/hList9"/>
    <dgm:cxn modelId="{BB318B46-17AD-4B09-98E9-15A6B68F7F1E}" type="presParOf" srcId="{9999657C-1D89-466A-BE3A-7AA3099EDCF6}" destId="{1A13C054-52A5-4D6C-B38E-E87C4872A9E0}" srcOrd="1" destOrd="0" presId="urn:microsoft.com/office/officeart/2005/8/layout/hList9"/>
    <dgm:cxn modelId="{65AFECD0-58A2-4EC2-93C7-BBB5F9FC8739}" type="presParOf" srcId="{C258D6C2-CC2D-4147-AE44-9ABDAAEB9357}" destId="{9AAA11B4-3063-4BD8-A658-64CD906A14C0}" srcOrd="2" destOrd="0" presId="urn:microsoft.com/office/officeart/2005/8/layout/hList9"/>
    <dgm:cxn modelId="{A13F9FC8-BD99-4FFC-A8A2-22AFC3DF95DD}" type="presParOf" srcId="{9AAA11B4-3063-4BD8-A658-64CD906A14C0}" destId="{2EA84B18-2704-4BCC-A25E-816B44CAE588}" srcOrd="0" destOrd="0" presId="urn:microsoft.com/office/officeart/2005/8/layout/hList9"/>
    <dgm:cxn modelId="{11FE88CF-0355-43D3-AEE6-392A6DCC76A0}" type="presParOf" srcId="{9AAA11B4-3063-4BD8-A658-64CD906A14C0}" destId="{AEE8CD0F-070F-4A4C-A8A4-F9E1C68913BF}" srcOrd="1" destOrd="0" presId="urn:microsoft.com/office/officeart/2005/8/layout/hList9"/>
    <dgm:cxn modelId="{F2045D85-5E0D-4D37-BA37-B014E7D6A2AE}" type="presParOf" srcId="{81F4FE02-6D02-4616-AAE6-96AE039BA59C}" destId="{93F66D44-BA72-49B2-AC84-DCB009A0FB14}" srcOrd="12" destOrd="0" presId="urn:microsoft.com/office/officeart/2005/8/layout/hList9"/>
    <dgm:cxn modelId="{A565B35D-60C2-4B78-BC5B-C16F7441DD00}" type="presParOf" srcId="{81F4FE02-6D02-4616-AAE6-96AE039BA59C}" destId="{E8F8E307-9933-47FD-A0B5-1EDD51BE399B}" srcOrd="13" destOrd="0" presId="urn:microsoft.com/office/officeart/2005/8/layout/hList9"/>
    <dgm:cxn modelId="{1F8D77EF-16B3-49F2-9140-6D69ED3E78C0}" type="presParOf" srcId="{81F4FE02-6D02-4616-AAE6-96AE039BA59C}" destId="{6785E464-621E-4F81-ADE4-D738762DA5C9}" srcOrd="14" destOrd="0" presId="urn:microsoft.com/office/officeart/2005/8/layout/hList9"/>
    <dgm:cxn modelId="{02A36BB9-725C-4C02-B395-70E3FB721C8C}" type="presParOf" srcId="{81F4FE02-6D02-4616-AAE6-96AE039BA59C}" destId="{742AA905-4744-4783-956A-FEC75D670D40}" srcOrd="15" destOrd="0" presId="urn:microsoft.com/office/officeart/2005/8/layout/hList9"/>
    <dgm:cxn modelId="{176D9632-1C5F-4070-BE93-D52108191A15}" type="presParOf" srcId="{81F4FE02-6D02-4616-AAE6-96AE039BA59C}" destId="{52004D54-517D-4F6B-A4C2-4E30F97673D2}" srcOrd="16" destOrd="0" presId="urn:microsoft.com/office/officeart/2005/8/layout/hList9"/>
    <dgm:cxn modelId="{944AC711-9705-49F2-80E2-D82E662C93F9}" type="presParOf" srcId="{52004D54-517D-4F6B-A4C2-4E30F97673D2}" destId="{12ADAAFE-2E70-446A-AC92-BE4DC307E8EC}" srcOrd="0" destOrd="0" presId="urn:microsoft.com/office/officeart/2005/8/layout/hList9"/>
    <dgm:cxn modelId="{50362F7B-1618-4057-8655-9CEA12958A56}" type="presParOf" srcId="{52004D54-517D-4F6B-A4C2-4E30F97673D2}" destId="{80E899EC-29C3-40A1-A4BB-BADDDD668EEC}" srcOrd="1" destOrd="0" presId="urn:microsoft.com/office/officeart/2005/8/layout/hList9"/>
    <dgm:cxn modelId="{1D1DD77A-2BEF-4943-91AF-76D786B7D472}" type="presParOf" srcId="{80E899EC-29C3-40A1-A4BB-BADDDD668EEC}" destId="{8E6EE98D-A287-4D21-9DCF-5ED8A68A7CEF}" srcOrd="0" destOrd="0" presId="urn:microsoft.com/office/officeart/2005/8/layout/hList9"/>
    <dgm:cxn modelId="{6EA2B704-ED82-4182-B225-86E91584E390}" type="presParOf" srcId="{80E899EC-29C3-40A1-A4BB-BADDDD668EEC}" destId="{20095E20-3CA8-469F-8414-8263B3C7D047}" srcOrd="1" destOrd="0" presId="urn:microsoft.com/office/officeart/2005/8/layout/hList9"/>
    <dgm:cxn modelId="{5E6B329B-5E69-4559-A9AA-1FCB4B53B427}" type="presParOf" srcId="{52004D54-517D-4F6B-A4C2-4E30F97673D2}" destId="{A247EBFE-D085-4AFA-80A1-48CE53975720}" srcOrd="2" destOrd="0" presId="urn:microsoft.com/office/officeart/2005/8/layout/hList9"/>
    <dgm:cxn modelId="{F610CA7C-5CFB-433C-BCFF-B96AAFE00157}" type="presParOf" srcId="{A247EBFE-D085-4AFA-80A1-48CE53975720}" destId="{A6E5039D-1D70-48A9-8366-1763CA8B1FF8}" srcOrd="0" destOrd="0" presId="urn:microsoft.com/office/officeart/2005/8/layout/hList9"/>
    <dgm:cxn modelId="{4703D304-2B66-4659-A9E1-CE77CBDB7623}" type="presParOf" srcId="{A247EBFE-D085-4AFA-80A1-48CE53975720}" destId="{5D809091-5A24-481B-A29B-D389C288EA64}" srcOrd="1" destOrd="0" presId="urn:microsoft.com/office/officeart/2005/8/layout/hList9"/>
    <dgm:cxn modelId="{E7BAB54D-1F29-44DA-8537-45EBB4CEADE7}" type="presParOf" srcId="{81F4FE02-6D02-4616-AAE6-96AE039BA59C}" destId="{12135BFA-DBFB-40C4-B99E-536323B8970A}" srcOrd="17" destOrd="0" presId="urn:microsoft.com/office/officeart/2005/8/layout/hList9"/>
    <dgm:cxn modelId="{CC11F55A-88D0-4590-A0E5-7056BD31921E}" type="presParOf" srcId="{81F4FE02-6D02-4616-AAE6-96AE039BA59C}" destId="{854C5660-46FB-4115-A36D-E5E9DAC0F123}" srcOrd="18" destOrd="0" presId="urn:microsoft.com/office/officeart/2005/8/layout/hList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75C5A58-7D8F-4692-8F84-FB97DF006F49}" type="doc">
      <dgm:prSet loTypeId="urn:microsoft.com/office/officeart/2005/8/layout/gear1" loCatId="cycle" qsTypeId="urn:microsoft.com/office/officeart/2005/8/quickstyle/3d1" qsCatId="3D" csTypeId="urn:microsoft.com/office/officeart/2005/8/colors/accent1_2" csCatId="accent1" phldr="1"/>
      <dgm:spPr/>
    </dgm:pt>
    <dgm:pt modelId="{5FBF4F7C-CEB2-48D2-861F-407D8E77DC05}">
      <dgm:prSet phldrT="[Text]" custT="1"/>
      <dgm:spPr>
        <a:solidFill>
          <a:schemeClr val="accent2"/>
        </a:solidFill>
      </dgm:spPr>
      <dgm:t>
        <a:bodyPr/>
        <a:lstStyle/>
        <a:p>
          <a:r>
            <a:rPr lang="en-US" sz="1400" b="1" dirty="0" err="1"/>
            <a:t>Kommunika-tion</a:t>
          </a:r>
          <a:endParaRPr lang="de-DE" sz="1400" b="1" dirty="0"/>
        </a:p>
      </dgm:t>
    </dgm:pt>
    <dgm:pt modelId="{6A50B5E1-54D6-4201-96E2-6B975E954B58}" type="parTrans" cxnId="{BD299761-B22F-482C-A742-D2B9EE53064D}">
      <dgm:prSet/>
      <dgm:spPr/>
      <dgm:t>
        <a:bodyPr/>
        <a:lstStyle/>
        <a:p>
          <a:endParaRPr lang="de-DE"/>
        </a:p>
      </dgm:t>
    </dgm:pt>
    <dgm:pt modelId="{0FA8AEF3-D986-4933-BFAD-EF90A8C4BE5A}" type="sibTrans" cxnId="{BD299761-B22F-482C-A742-D2B9EE53064D}">
      <dgm:prSet/>
      <dgm:spPr/>
      <dgm:t>
        <a:bodyPr/>
        <a:lstStyle/>
        <a:p>
          <a:endParaRPr lang="de-DE"/>
        </a:p>
      </dgm:t>
    </dgm:pt>
    <dgm:pt modelId="{A1F4140C-5EC8-4F08-9CCB-621AF3450DC0}">
      <dgm:prSet phldrT="[Text]" custT="1"/>
      <dgm:spPr/>
      <dgm:t>
        <a:bodyPr/>
        <a:lstStyle/>
        <a:p>
          <a:r>
            <a:rPr lang="en-US" sz="1400" b="1" dirty="0" err="1"/>
            <a:t>Vertrieb</a:t>
          </a:r>
          <a:endParaRPr lang="de-DE" sz="1400" b="1" dirty="0"/>
        </a:p>
      </dgm:t>
    </dgm:pt>
    <dgm:pt modelId="{F1AFC945-AB63-42BE-8268-DD27562D43BC}" type="parTrans" cxnId="{B3A38429-77D3-4DF0-A417-39AA917D600B}">
      <dgm:prSet/>
      <dgm:spPr/>
      <dgm:t>
        <a:bodyPr/>
        <a:lstStyle/>
        <a:p>
          <a:endParaRPr lang="de-DE"/>
        </a:p>
      </dgm:t>
    </dgm:pt>
    <dgm:pt modelId="{4A1C86E1-1DF6-42A9-B86D-2AF842D10ED0}" type="sibTrans" cxnId="{B3A38429-77D3-4DF0-A417-39AA917D600B}">
      <dgm:prSet/>
      <dgm:spPr/>
      <dgm:t>
        <a:bodyPr/>
        <a:lstStyle/>
        <a:p>
          <a:endParaRPr lang="de-DE"/>
        </a:p>
      </dgm:t>
    </dgm:pt>
    <dgm:pt modelId="{8EA724F9-7D96-44AE-9649-41BA52A9B36B}">
      <dgm:prSet phldrT="[Text]"/>
      <dgm:spPr/>
      <dgm:t>
        <a:bodyPr/>
        <a:lstStyle/>
        <a:p>
          <a:endParaRPr lang="de-DE"/>
        </a:p>
      </dgm:t>
    </dgm:pt>
    <dgm:pt modelId="{6F6048A4-4AE0-41D5-BCB9-AB4B58E67BDA}" type="parTrans" cxnId="{8033C06F-BAB8-42A7-A468-177567E1AFA6}">
      <dgm:prSet/>
      <dgm:spPr/>
      <dgm:t>
        <a:bodyPr/>
        <a:lstStyle/>
        <a:p>
          <a:endParaRPr lang="de-DE"/>
        </a:p>
      </dgm:t>
    </dgm:pt>
    <dgm:pt modelId="{D8FB7585-86E0-4D43-9C7A-F3DC59E54F71}" type="sibTrans" cxnId="{8033C06F-BAB8-42A7-A468-177567E1AFA6}">
      <dgm:prSet/>
      <dgm:spPr/>
      <dgm:t>
        <a:bodyPr/>
        <a:lstStyle/>
        <a:p>
          <a:endParaRPr lang="de-DE"/>
        </a:p>
      </dgm:t>
    </dgm:pt>
    <dgm:pt modelId="{80C2F21F-5B54-4FFE-8498-35626605EED7}">
      <dgm:prSet phldrT="[Text]" custT="1"/>
      <dgm:spPr/>
      <dgm:t>
        <a:bodyPr/>
        <a:lstStyle/>
        <a:p>
          <a:r>
            <a:rPr lang="en-US" sz="1400" b="1" dirty="0"/>
            <a:t>Infra-</a:t>
          </a:r>
          <a:r>
            <a:rPr lang="en-US" sz="1400" b="1" dirty="0" err="1"/>
            <a:t>struktur</a:t>
          </a:r>
          <a:endParaRPr lang="de-DE" sz="1400" b="1" dirty="0"/>
        </a:p>
      </dgm:t>
    </dgm:pt>
    <dgm:pt modelId="{1AA53DE5-3879-417E-934C-5EAE56597E2D}" type="parTrans" cxnId="{D736086A-6105-4874-9CCF-EE9FF923A97D}">
      <dgm:prSet/>
      <dgm:spPr/>
      <dgm:t>
        <a:bodyPr/>
        <a:lstStyle/>
        <a:p>
          <a:endParaRPr lang="de-DE"/>
        </a:p>
      </dgm:t>
    </dgm:pt>
    <dgm:pt modelId="{89DC3221-834B-4A37-AFB3-764166CC7421}" type="sibTrans" cxnId="{D736086A-6105-4874-9CCF-EE9FF923A97D}">
      <dgm:prSet/>
      <dgm:spPr/>
      <dgm:t>
        <a:bodyPr/>
        <a:lstStyle/>
        <a:p>
          <a:endParaRPr lang="de-DE"/>
        </a:p>
      </dgm:t>
    </dgm:pt>
    <dgm:pt modelId="{0073B872-5DC5-4D8A-ABB4-B68411B4563A}" type="pres">
      <dgm:prSet presAssocID="{C75C5A58-7D8F-4692-8F84-FB97DF006F49}" presName="composite" presStyleCnt="0">
        <dgm:presLayoutVars>
          <dgm:chMax val="3"/>
          <dgm:animLvl val="lvl"/>
          <dgm:resizeHandles val="exact"/>
        </dgm:presLayoutVars>
      </dgm:prSet>
      <dgm:spPr/>
    </dgm:pt>
    <dgm:pt modelId="{E1D3A734-F0CE-4F64-BD8A-9847CACF3B18}" type="pres">
      <dgm:prSet presAssocID="{5FBF4F7C-CEB2-48D2-861F-407D8E77DC05}" presName="gear1" presStyleLbl="node1" presStyleIdx="0" presStyleCnt="3">
        <dgm:presLayoutVars>
          <dgm:chMax val="1"/>
          <dgm:bulletEnabled val="1"/>
        </dgm:presLayoutVars>
      </dgm:prSet>
      <dgm:spPr/>
    </dgm:pt>
    <dgm:pt modelId="{32D31DDF-7575-4E8A-BACA-95A81987376D}" type="pres">
      <dgm:prSet presAssocID="{5FBF4F7C-CEB2-48D2-861F-407D8E77DC05}" presName="gear1srcNode" presStyleLbl="node1" presStyleIdx="0" presStyleCnt="3"/>
      <dgm:spPr/>
    </dgm:pt>
    <dgm:pt modelId="{07418802-3DB1-4016-BBDE-6E0E2CFDD2E3}" type="pres">
      <dgm:prSet presAssocID="{5FBF4F7C-CEB2-48D2-861F-407D8E77DC05}" presName="gear1dstNode" presStyleLbl="node1" presStyleIdx="0" presStyleCnt="3"/>
      <dgm:spPr/>
    </dgm:pt>
    <dgm:pt modelId="{B1302894-DD3A-4B49-B43E-C142E54E5EC9}" type="pres">
      <dgm:prSet presAssocID="{80C2F21F-5B54-4FFE-8498-35626605EED7}" presName="gear2" presStyleLbl="node1" presStyleIdx="1" presStyleCnt="3">
        <dgm:presLayoutVars>
          <dgm:chMax val="1"/>
          <dgm:bulletEnabled val="1"/>
        </dgm:presLayoutVars>
      </dgm:prSet>
      <dgm:spPr/>
    </dgm:pt>
    <dgm:pt modelId="{9173DE68-A257-49C7-B60A-68E4D78C9D32}" type="pres">
      <dgm:prSet presAssocID="{80C2F21F-5B54-4FFE-8498-35626605EED7}" presName="gear2srcNode" presStyleLbl="node1" presStyleIdx="1" presStyleCnt="3"/>
      <dgm:spPr/>
    </dgm:pt>
    <dgm:pt modelId="{175C90BC-9438-4E37-BC4F-F56110EB363D}" type="pres">
      <dgm:prSet presAssocID="{80C2F21F-5B54-4FFE-8498-35626605EED7}" presName="gear2dstNode" presStyleLbl="node1" presStyleIdx="1" presStyleCnt="3"/>
      <dgm:spPr/>
    </dgm:pt>
    <dgm:pt modelId="{4A046934-B209-4FF1-BED2-60CA09970104}" type="pres">
      <dgm:prSet presAssocID="{A1F4140C-5EC8-4F08-9CCB-621AF3450DC0}" presName="gear3" presStyleLbl="node1" presStyleIdx="2" presStyleCnt="3"/>
      <dgm:spPr/>
    </dgm:pt>
    <dgm:pt modelId="{60EA1E02-C61E-457D-B378-55279638C1CC}" type="pres">
      <dgm:prSet presAssocID="{A1F4140C-5EC8-4F08-9CCB-621AF3450DC0}" presName="gear3tx" presStyleLbl="node1" presStyleIdx="2" presStyleCnt="3">
        <dgm:presLayoutVars>
          <dgm:chMax val="1"/>
          <dgm:bulletEnabled val="1"/>
        </dgm:presLayoutVars>
      </dgm:prSet>
      <dgm:spPr/>
    </dgm:pt>
    <dgm:pt modelId="{2429C3F2-0B0A-4488-A11E-0F7C188897C1}" type="pres">
      <dgm:prSet presAssocID="{A1F4140C-5EC8-4F08-9CCB-621AF3450DC0}" presName="gear3srcNode" presStyleLbl="node1" presStyleIdx="2" presStyleCnt="3"/>
      <dgm:spPr/>
    </dgm:pt>
    <dgm:pt modelId="{685B0B05-6E55-4D6E-AA35-2E5854EA1B91}" type="pres">
      <dgm:prSet presAssocID="{A1F4140C-5EC8-4F08-9CCB-621AF3450DC0}" presName="gear3dstNode" presStyleLbl="node1" presStyleIdx="2" presStyleCnt="3"/>
      <dgm:spPr/>
    </dgm:pt>
    <dgm:pt modelId="{DB2E3C1D-F1E9-41AA-A3CB-177D92A23297}" type="pres">
      <dgm:prSet presAssocID="{0FA8AEF3-D986-4933-BFAD-EF90A8C4BE5A}" presName="connector1" presStyleLbl="sibTrans2D1" presStyleIdx="0" presStyleCnt="3"/>
      <dgm:spPr/>
    </dgm:pt>
    <dgm:pt modelId="{7F5F3F43-B601-48B5-A939-0D65251ADB89}" type="pres">
      <dgm:prSet presAssocID="{89DC3221-834B-4A37-AFB3-764166CC7421}" presName="connector2" presStyleLbl="sibTrans2D1" presStyleIdx="1" presStyleCnt="3"/>
      <dgm:spPr/>
    </dgm:pt>
    <dgm:pt modelId="{CFBE7987-E77D-4940-B76D-5240462E4D99}" type="pres">
      <dgm:prSet presAssocID="{4A1C86E1-1DF6-42A9-B86D-2AF842D10ED0}" presName="connector3" presStyleLbl="sibTrans2D1" presStyleIdx="2" presStyleCnt="3"/>
      <dgm:spPr/>
    </dgm:pt>
  </dgm:ptLst>
  <dgm:cxnLst>
    <dgm:cxn modelId="{DF6626FB-BF5E-4ED4-A470-751B7178E4DC}" type="presOf" srcId="{80C2F21F-5B54-4FFE-8498-35626605EED7}" destId="{9173DE68-A257-49C7-B60A-68E4D78C9D32}" srcOrd="1" destOrd="0" presId="urn:microsoft.com/office/officeart/2005/8/layout/gear1"/>
    <dgm:cxn modelId="{D736086A-6105-4874-9CCF-EE9FF923A97D}" srcId="{C75C5A58-7D8F-4692-8F84-FB97DF006F49}" destId="{80C2F21F-5B54-4FFE-8498-35626605EED7}" srcOrd="1" destOrd="0" parTransId="{1AA53DE5-3879-417E-934C-5EAE56597E2D}" sibTransId="{89DC3221-834B-4A37-AFB3-764166CC7421}"/>
    <dgm:cxn modelId="{4A18DDA9-4CDD-40AC-8627-CC12A4D56FC8}" type="presOf" srcId="{89DC3221-834B-4A37-AFB3-764166CC7421}" destId="{7F5F3F43-B601-48B5-A939-0D65251ADB89}" srcOrd="0" destOrd="0" presId="urn:microsoft.com/office/officeart/2005/8/layout/gear1"/>
    <dgm:cxn modelId="{A3955194-BF18-4E53-A062-FE677E67465B}" type="presOf" srcId="{5FBF4F7C-CEB2-48D2-861F-407D8E77DC05}" destId="{E1D3A734-F0CE-4F64-BD8A-9847CACF3B18}" srcOrd="0" destOrd="0" presId="urn:microsoft.com/office/officeart/2005/8/layout/gear1"/>
    <dgm:cxn modelId="{81751C1E-2222-4172-8295-BD271A04FDDE}" type="presOf" srcId="{80C2F21F-5B54-4FFE-8498-35626605EED7}" destId="{175C90BC-9438-4E37-BC4F-F56110EB363D}" srcOrd="2" destOrd="0" presId="urn:microsoft.com/office/officeart/2005/8/layout/gear1"/>
    <dgm:cxn modelId="{2E003DA4-D3C3-4692-8014-218E021F20B0}" type="presOf" srcId="{A1F4140C-5EC8-4F08-9CCB-621AF3450DC0}" destId="{60EA1E02-C61E-457D-B378-55279638C1CC}" srcOrd="1" destOrd="0" presId="urn:microsoft.com/office/officeart/2005/8/layout/gear1"/>
    <dgm:cxn modelId="{7A53DAC4-044D-4788-A9F6-D6516B304035}" type="presOf" srcId="{80C2F21F-5B54-4FFE-8498-35626605EED7}" destId="{B1302894-DD3A-4B49-B43E-C142E54E5EC9}" srcOrd="0" destOrd="0" presId="urn:microsoft.com/office/officeart/2005/8/layout/gear1"/>
    <dgm:cxn modelId="{2B839EF4-5B22-4874-9813-0AE337E19A82}" type="presOf" srcId="{A1F4140C-5EC8-4F08-9CCB-621AF3450DC0}" destId="{685B0B05-6E55-4D6E-AA35-2E5854EA1B91}" srcOrd="3" destOrd="0" presId="urn:microsoft.com/office/officeart/2005/8/layout/gear1"/>
    <dgm:cxn modelId="{C5859E34-5DE7-48B3-962E-73E1A364E455}" type="presOf" srcId="{A1F4140C-5EC8-4F08-9CCB-621AF3450DC0}" destId="{4A046934-B209-4FF1-BED2-60CA09970104}" srcOrd="0" destOrd="0" presId="urn:microsoft.com/office/officeart/2005/8/layout/gear1"/>
    <dgm:cxn modelId="{8033C06F-BAB8-42A7-A468-177567E1AFA6}" srcId="{C75C5A58-7D8F-4692-8F84-FB97DF006F49}" destId="{8EA724F9-7D96-44AE-9649-41BA52A9B36B}" srcOrd="3" destOrd="0" parTransId="{6F6048A4-4AE0-41D5-BCB9-AB4B58E67BDA}" sibTransId="{D8FB7585-86E0-4D43-9C7A-F3DC59E54F71}"/>
    <dgm:cxn modelId="{266AFFF5-8108-455A-BC89-F1E3A1FECF84}" type="presOf" srcId="{5FBF4F7C-CEB2-48D2-861F-407D8E77DC05}" destId="{32D31DDF-7575-4E8A-BACA-95A81987376D}" srcOrd="1" destOrd="0" presId="urn:microsoft.com/office/officeart/2005/8/layout/gear1"/>
    <dgm:cxn modelId="{B3A38429-77D3-4DF0-A417-39AA917D600B}" srcId="{C75C5A58-7D8F-4692-8F84-FB97DF006F49}" destId="{A1F4140C-5EC8-4F08-9CCB-621AF3450DC0}" srcOrd="2" destOrd="0" parTransId="{F1AFC945-AB63-42BE-8268-DD27562D43BC}" sibTransId="{4A1C86E1-1DF6-42A9-B86D-2AF842D10ED0}"/>
    <dgm:cxn modelId="{4A215107-F449-4849-A2CA-AF1DCB5667A1}" type="presOf" srcId="{A1F4140C-5EC8-4F08-9CCB-621AF3450DC0}" destId="{2429C3F2-0B0A-4488-A11E-0F7C188897C1}" srcOrd="2" destOrd="0" presId="urn:microsoft.com/office/officeart/2005/8/layout/gear1"/>
    <dgm:cxn modelId="{98C3B5E7-9A47-4703-92C2-D3E9965E7588}" type="presOf" srcId="{C75C5A58-7D8F-4692-8F84-FB97DF006F49}" destId="{0073B872-5DC5-4D8A-ABB4-B68411B4563A}" srcOrd="0" destOrd="0" presId="urn:microsoft.com/office/officeart/2005/8/layout/gear1"/>
    <dgm:cxn modelId="{7D1D3DE1-8CC2-4DED-B063-8D7B81A4C22A}" type="presOf" srcId="{4A1C86E1-1DF6-42A9-B86D-2AF842D10ED0}" destId="{CFBE7987-E77D-4940-B76D-5240462E4D99}" srcOrd="0" destOrd="0" presId="urn:microsoft.com/office/officeart/2005/8/layout/gear1"/>
    <dgm:cxn modelId="{BD299761-B22F-482C-A742-D2B9EE53064D}" srcId="{C75C5A58-7D8F-4692-8F84-FB97DF006F49}" destId="{5FBF4F7C-CEB2-48D2-861F-407D8E77DC05}" srcOrd="0" destOrd="0" parTransId="{6A50B5E1-54D6-4201-96E2-6B975E954B58}" sibTransId="{0FA8AEF3-D986-4933-BFAD-EF90A8C4BE5A}"/>
    <dgm:cxn modelId="{3CAB8F25-FA19-45C1-BBAE-BDC41A041AE0}" type="presOf" srcId="{0FA8AEF3-D986-4933-BFAD-EF90A8C4BE5A}" destId="{DB2E3C1D-F1E9-41AA-A3CB-177D92A23297}" srcOrd="0" destOrd="0" presId="urn:microsoft.com/office/officeart/2005/8/layout/gear1"/>
    <dgm:cxn modelId="{2459FF0A-1856-4AFD-B9EC-9D579E569945}" type="presOf" srcId="{5FBF4F7C-CEB2-48D2-861F-407D8E77DC05}" destId="{07418802-3DB1-4016-BBDE-6E0E2CFDD2E3}" srcOrd="2" destOrd="0" presId="urn:microsoft.com/office/officeart/2005/8/layout/gear1"/>
    <dgm:cxn modelId="{79207C5B-AB32-41E5-B2AC-571C4243725C}" type="presParOf" srcId="{0073B872-5DC5-4D8A-ABB4-B68411B4563A}" destId="{E1D3A734-F0CE-4F64-BD8A-9847CACF3B18}" srcOrd="0" destOrd="0" presId="urn:microsoft.com/office/officeart/2005/8/layout/gear1"/>
    <dgm:cxn modelId="{6974C8D6-D145-4E38-AD10-10E5712EEB7D}" type="presParOf" srcId="{0073B872-5DC5-4D8A-ABB4-B68411B4563A}" destId="{32D31DDF-7575-4E8A-BACA-95A81987376D}" srcOrd="1" destOrd="0" presId="urn:microsoft.com/office/officeart/2005/8/layout/gear1"/>
    <dgm:cxn modelId="{81FE54F0-B2D4-4818-B4B5-156A2C699F1F}" type="presParOf" srcId="{0073B872-5DC5-4D8A-ABB4-B68411B4563A}" destId="{07418802-3DB1-4016-BBDE-6E0E2CFDD2E3}" srcOrd="2" destOrd="0" presId="urn:microsoft.com/office/officeart/2005/8/layout/gear1"/>
    <dgm:cxn modelId="{D81FC428-FD85-495B-9AF7-CFA745D3D17B}" type="presParOf" srcId="{0073B872-5DC5-4D8A-ABB4-B68411B4563A}" destId="{B1302894-DD3A-4B49-B43E-C142E54E5EC9}" srcOrd="3" destOrd="0" presId="urn:microsoft.com/office/officeart/2005/8/layout/gear1"/>
    <dgm:cxn modelId="{225E679E-05F5-4639-B005-9C5A62D34F78}" type="presParOf" srcId="{0073B872-5DC5-4D8A-ABB4-B68411B4563A}" destId="{9173DE68-A257-49C7-B60A-68E4D78C9D32}" srcOrd="4" destOrd="0" presId="urn:microsoft.com/office/officeart/2005/8/layout/gear1"/>
    <dgm:cxn modelId="{0E6CAD56-CE65-49DF-98F0-B2721AAE619B}" type="presParOf" srcId="{0073B872-5DC5-4D8A-ABB4-B68411B4563A}" destId="{175C90BC-9438-4E37-BC4F-F56110EB363D}" srcOrd="5" destOrd="0" presId="urn:microsoft.com/office/officeart/2005/8/layout/gear1"/>
    <dgm:cxn modelId="{BA65A989-595C-490D-9F3F-3A4B09577B18}" type="presParOf" srcId="{0073B872-5DC5-4D8A-ABB4-B68411B4563A}" destId="{4A046934-B209-4FF1-BED2-60CA09970104}" srcOrd="6" destOrd="0" presId="urn:microsoft.com/office/officeart/2005/8/layout/gear1"/>
    <dgm:cxn modelId="{0160CB11-D0C8-4939-A7C0-67381507A9D0}" type="presParOf" srcId="{0073B872-5DC5-4D8A-ABB4-B68411B4563A}" destId="{60EA1E02-C61E-457D-B378-55279638C1CC}" srcOrd="7" destOrd="0" presId="urn:microsoft.com/office/officeart/2005/8/layout/gear1"/>
    <dgm:cxn modelId="{7292C6F4-FE64-440B-AD40-4938A9C6E78A}" type="presParOf" srcId="{0073B872-5DC5-4D8A-ABB4-B68411B4563A}" destId="{2429C3F2-0B0A-4488-A11E-0F7C188897C1}" srcOrd="8" destOrd="0" presId="urn:microsoft.com/office/officeart/2005/8/layout/gear1"/>
    <dgm:cxn modelId="{B4473869-E651-4815-94DC-4EA90FA036BC}" type="presParOf" srcId="{0073B872-5DC5-4D8A-ABB4-B68411B4563A}" destId="{685B0B05-6E55-4D6E-AA35-2E5854EA1B91}" srcOrd="9" destOrd="0" presId="urn:microsoft.com/office/officeart/2005/8/layout/gear1"/>
    <dgm:cxn modelId="{E8AC7A5D-90B9-48D0-A81E-79383303872D}" type="presParOf" srcId="{0073B872-5DC5-4D8A-ABB4-B68411B4563A}" destId="{DB2E3C1D-F1E9-41AA-A3CB-177D92A23297}" srcOrd="10" destOrd="0" presId="urn:microsoft.com/office/officeart/2005/8/layout/gear1"/>
    <dgm:cxn modelId="{7931341D-CD1F-427F-A17C-3E1A39F9181A}" type="presParOf" srcId="{0073B872-5DC5-4D8A-ABB4-B68411B4563A}" destId="{7F5F3F43-B601-48B5-A939-0D65251ADB89}" srcOrd="11" destOrd="0" presId="urn:microsoft.com/office/officeart/2005/8/layout/gear1"/>
    <dgm:cxn modelId="{3E855E39-16B2-4A15-8F64-5303CFC45E69}" type="presParOf" srcId="{0073B872-5DC5-4D8A-ABB4-B68411B4563A}" destId="{CFBE7987-E77D-4940-B76D-5240462E4D99}"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E8E0455-8BF7-405E-A5E4-A8F0C199A689}" type="doc">
      <dgm:prSet loTypeId="urn:microsoft.com/office/officeart/2005/8/layout/arrow5" loCatId="relationship" qsTypeId="urn:microsoft.com/office/officeart/2005/8/quickstyle/simple2" qsCatId="simple" csTypeId="urn:microsoft.com/office/officeart/2005/8/colors/accent1_3" csCatId="accent1" phldr="1"/>
      <dgm:spPr/>
      <dgm:t>
        <a:bodyPr/>
        <a:lstStyle/>
        <a:p>
          <a:endParaRPr lang="de-DE"/>
        </a:p>
      </dgm:t>
    </dgm:pt>
    <dgm:pt modelId="{922D99A1-79D0-46B0-AA01-22BB5F5DDFD7}">
      <dgm:prSet phldrT="[Text]" custT="1"/>
      <dgm:spPr>
        <a:solidFill>
          <a:srgbClr val="4590B8"/>
        </a:solidFill>
        <a:ln>
          <a:noFill/>
        </a:ln>
        <a:effectLst>
          <a:outerShdw blurRad="38100" dist="25400" dir="5400000" rotWithShape="0">
            <a:srgbClr val="000000">
              <a:alpha val="55000"/>
            </a:srgbClr>
          </a:outerShdw>
        </a:effectLst>
        <a:scene3d>
          <a:camera prst="orthographicFront"/>
          <a:lightRig rig="flat" dir="t"/>
        </a:scene3d>
        <a:sp3d prstMaterial="plastic">
          <a:bevelT w="120900" h="88900"/>
          <a:bevelB w="88900" h="31750" prst="angle"/>
        </a:sp3d>
      </dgm:spPr>
      <dgm:t>
        <a:bodyPr spcFirstLastPara="0" vert="horz" wrap="square" lIns="17780" tIns="17780" rIns="17780" bIns="17780" numCol="1" spcCol="1270" anchor="ctr" anchorCtr="0"/>
        <a:lstStyle/>
        <a:p>
          <a:pPr marL="0" lvl="0" indent="0" algn="l" defTabSz="622300">
            <a:lnSpc>
              <a:spcPct val="90000"/>
            </a:lnSpc>
            <a:spcBef>
              <a:spcPct val="0"/>
            </a:spcBef>
            <a:spcAft>
              <a:spcPct val="35000"/>
            </a:spcAft>
            <a:buNone/>
          </a:pPr>
          <a:r>
            <a:rPr lang="en-US" sz="1800" b="1" kern="1200" dirty="0" err="1">
              <a:solidFill>
                <a:prstClr val="white"/>
              </a:solidFill>
              <a:latin typeface="Gill Sans MT" panose="020B0502020104020203"/>
              <a:ea typeface="+mn-ea"/>
              <a:cs typeface="+mn-cs"/>
            </a:rPr>
            <a:t>Bequemlichkeit</a:t>
          </a:r>
          <a:r>
            <a:rPr lang="en-US" sz="1800" b="1" kern="1200" dirty="0">
              <a:solidFill>
                <a:prstClr val="white"/>
              </a:solidFill>
              <a:latin typeface="Gill Sans MT" panose="020B0502020104020203"/>
              <a:ea typeface="+mn-ea"/>
              <a:cs typeface="+mn-cs"/>
            </a:rPr>
            <a:t> &amp; </a:t>
          </a:r>
          <a:r>
            <a:rPr lang="en-US" sz="1800" b="1" kern="1200" dirty="0" err="1">
              <a:solidFill>
                <a:prstClr val="white"/>
              </a:solidFill>
              <a:latin typeface="Gill Sans MT" panose="020B0502020104020203"/>
              <a:ea typeface="+mn-ea"/>
              <a:cs typeface="+mn-cs"/>
            </a:rPr>
            <a:t>Zweckmäßigkeit</a:t>
          </a:r>
          <a:endParaRPr lang="de-DE" sz="1800" b="1" kern="1200" dirty="0">
            <a:solidFill>
              <a:prstClr val="white"/>
            </a:solidFill>
            <a:latin typeface="Gill Sans MT" panose="020B0502020104020203"/>
            <a:ea typeface="+mn-ea"/>
            <a:cs typeface="+mn-cs"/>
          </a:endParaRPr>
        </a:p>
      </dgm:t>
    </dgm:pt>
    <dgm:pt modelId="{0B95CC5D-DF2A-4F66-8100-2A1100D9D66F}" type="parTrans" cxnId="{4D3DAED1-8E37-4596-B207-8BF78BA88378}">
      <dgm:prSet/>
      <dgm:spPr/>
      <dgm:t>
        <a:bodyPr/>
        <a:lstStyle/>
        <a:p>
          <a:endParaRPr lang="de-DE" sz="1800"/>
        </a:p>
      </dgm:t>
    </dgm:pt>
    <dgm:pt modelId="{EC1C9AD7-679A-4AA1-A3C4-660EFB912026}" type="sibTrans" cxnId="{4D3DAED1-8E37-4596-B207-8BF78BA88378}">
      <dgm:prSet/>
      <dgm:spPr/>
      <dgm:t>
        <a:bodyPr/>
        <a:lstStyle/>
        <a:p>
          <a:endParaRPr lang="de-DE" sz="1800"/>
        </a:p>
      </dgm:t>
    </dgm:pt>
    <dgm:pt modelId="{D0EA9447-5776-448A-8F03-39B716FE02B6}">
      <dgm:prSet phldrT="[Text]" custT="1"/>
      <dgm:spPr>
        <a:solidFill>
          <a:srgbClr val="4590B8"/>
        </a:solidFill>
        <a:ln>
          <a:noFill/>
        </a:ln>
        <a:effectLst>
          <a:outerShdw blurRad="38100" dist="25400" dir="5400000" rotWithShape="0">
            <a:srgbClr val="000000">
              <a:alpha val="55000"/>
            </a:srgbClr>
          </a:outerShdw>
        </a:effectLst>
        <a:scene3d>
          <a:camera prst="orthographicFront"/>
          <a:lightRig rig="flat" dir="t"/>
        </a:scene3d>
        <a:sp3d prstMaterial="plastic">
          <a:bevelT w="120900" h="88900"/>
          <a:bevelB w="88900" h="31750" prst="angle"/>
        </a:sp3d>
      </dgm:spPr>
      <dgm:t>
        <a:bodyPr spcFirstLastPara="0" vert="horz" wrap="square" lIns="17780" tIns="17780" rIns="17780" bIns="17780" numCol="1" spcCol="1270" anchor="ctr" anchorCtr="0"/>
        <a:lstStyle/>
        <a:p>
          <a:pPr marL="0" lvl="0" indent="0" algn="l" defTabSz="622300">
            <a:lnSpc>
              <a:spcPct val="90000"/>
            </a:lnSpc>
            <a:spcBef>
              <a:spcPct val="0"/>
            </a:spcBef>
            <a:spcAft>
              <a:spcPct val="35000"/>
            </a:spcAft>
            <a:buFont typeface="Wingdings" panose="05000000000000000000" pitchFamily="2" charset="2"/>
            <a:buChar char="Ø"/>
          </a:pPr>
          <a:r>
            <a:rPr lang="en-US" sz="1400" b="1" kern="1200" dirty="0" err="1">
              <a:solidFill>
                <a:prstClr val="white"/>
              </a:solidFill>
              <a:latin typeface="Gill Sans MT" panose="020B0502020104020203"/>
              <a:ea typeface="+mn-ea"/>
              <a:cs typeface="+mn-cs"/>
            </a:rPr>
            <a:t>günstiger</a:t>
          </a:r>
          <a:endParaRPr lang="de-DE" sz="1400" b="1" kern="1200" dirty="0">
            <a:solidFill>
              <a:prstClr val="white"/>
            </a:solidFill>
            <a:latin typeface="Gill Sans MT" panose="020B0502020104020203"/>
            <a:ea typeface="+mn-ea"/>
            <a:cs typeface="+mn-cs"/>
          </a:endParaRPr>
        </a:p>
      </dgm:t>
    </dgm:pt>
    <dgm:pt modelId="{D34439DC-42F6-4066-B421-DDD2B7FD64ED}" type="parTrans" cxnId="{13369216-82B4-4672-9873-A3700F353A79}">
      <dgm:prSet/>
      <dgm:spPr/>
      <dgm:t>
        <a:bodyPr/>
        <a:lstStyle/>
        <a:p>
          <a:endParaRPr lang="de-DE" sz="1800"/>
        </a:p>
      </dgm:t>
    </dgm:pt>
    <dgm:pt modelId="{8736E52B-29E6-49ED-9DB7-78B1DBC95FB4}" type="sibTrans" cxnId="{13369216-82B4-4672-9873-A3700F353A79}">
      <dgm:prSet/>
      <dgm:spPr/>
      <dgm:t>
        <a:bodyPr/>
        <a:lstStyle/>
        <a:p>
          <a:endParaRPr lang="de-DE" sz="1800"/>
        </a:p>
      </dgm:t>
    </dgm:pt>
    <dgm:pt modelId="{EA4BD49B-F553-4D7C-942F-49CD252D9586}">
      <dgm:prSet phldrT="[Text]" custT="1"/>
      <dgm:spPr>
        <a:solidFill>
          <a:srgbClr val="4590B8"/>
        </a:solidFill>
        <a:ln>
          <a:noFill/>
        </a:ln>
        <a:effectLst>
          <a:outerShdw blurRad="38100" dist="25400" dir="5400000" rotWithShape="0">
            <a:srgbClr val="000000">
              <a:alpha val="55000"/>
            </a:srgbClr>
          </a:outerShdw>
        </a:effectLst>
        <a:scene3d>
          <a:camera prst="orthographicFront"/>
          <a:lightRig rig="flat" dir="t"/>
        </a:scene3d>
        <a:sp3d prstMaterial="plastic">
          <a:bevelT w="120900" h="88900"/>
          <a:bevelB w="88900" h="31750" prst="angle"/>
        </a:sp3d>
      </dgm:spPr>
      <dgm:t>
        <a:bodyPr spcFirstLastPara="0" vert="horz" wrap="square" lIns="17780" tIns="17780" rIns="17780" bIns="17780" numCol="1" spcCol="1270" anchor="ctr" anchorCtr="0"/>
        <a:lstStyle/>
        <a:p>
          <a:pPr marL="0" lvl="0" indent="0" algn="l" defTabSz="622300">
            <a:lnSpc>
              <a:spcPct val="90000"/>
            </a:lnSpc>
            <a:spcBef>
              <a:spcPct val="0"/>
            </a:spcBef>
            <a:spcAft>
              <a:spcPct val="35000"/>
            </a:spcAft>
            <a:buFont typeface="Wingdings" panose="05000000000000000000" pitchFamily="2" charset="2"/>
            <a:buChar char="Ø"/>
          </a:pPr>
          <a:r>
            <a:rPr lang="en-US" sz="1400" b="1" kern="1200" dirty="0" err="1">
              <a:solidFill>
                <a:prstClr val="white"/>
              </a:solidFill>
              <a:latin typeface="Gill Sans MT" panose="020B0502020104020203"/>
              <a:ea typeface="+mn-ea"/>
              <a:cs typeface="+mn-cs"/>
            </a:rPr>
            <a:t>schneller</a:t>
          </a:r>
          <a:endParaRPr lang="de-DE" sz="1400" b="1" kern="1200" dirty="0">
            <a:solidFill>
              <a:prstClr val="white"/>
            </a:solidFill>
            <a:latin typeface="Gill Sans MT" panose="020B0502020104020203"/>
            <a:ea typeface="+mn-ea"/>
            <a:cs typeface="+mn-cs"/>
          </a:endParaRPr>
        </a:p>
      </dgm:t>
    </dgm:pt>
    <dgm:pt modelId="{8796435F-8D91-4B8C-845B-71DEBFCC7AB5}" type="parTrans" cxnId="{239182AE-5FA0-4294-B84B-B72120EC9BC9}">
      <dgm:prSet/>
      <dgm:spPr/>
      <dgm:t>
        <a:bodyPr/>
        <a:lstStyle/>
        <a:p>
          <a:endParaRPr lang="de-DE" sz="1800"/>
        </a:p>
      </dgm:t>
    </dgm:pt>
    <dgm:pt modelId="{0DF29BEB-2010-49AA-82D5-D2DF320650CA}" type="sibTrans" cxnId="{239182AE-5FA0-4294-B84B-B72120EC9BC9}">
      <dgm:prSet/>
      <dgm:spPr/>
      <dgm:t>
        <a:bodyPr/>
        <a:lstStyle/>
        <a:p>
          <a:endParaRPr lang="de-DE" sz="1800"/>
        </a:p>
      </dgm:t>
    </dgm:pt>
    <dgm:pt modelId="{D4C1E711-2B04-414A-92C8-9C387F7FB68A}">
      <dgm:prSet phldrT="[Text]" custT="1"/>
      <dgm:spPr>
        <a:gradFill rotWithShape="0">
          <a:gsLst>
            <a:gs pos="0">
              <a:srgbClr val="1A3260">
                <a:hueOff val="0"/>
                <a:satOff val="0"/>
                <a:lumOff val="0"/>
                <a:alphaOff val="0"/>
                <a:tint val="98000"/>
                <a:lumMod val="110000"/>
              </a:srgbClr>
            </a:gs>
            <a:gs pos="84000">
              <a:srgbClr val="1A3260">
                <a:hueOff val="0"/>
                <a:satOff val="0"/>
                <a:lumOff val="0"/>
                <a:alphaOff val="0"/>
                <a:shade val="90000"/>
                <a:lumMod val="88000"/>
              </a:srgbClr>
            </a:gs>
          </a:gsLst>
          <a:lin ang="5400000" scaled="0"/>
        </a:gradFill>
        <a:ln>
          <a:noFill/>
        </a:ln>
        <a:effectLst>
          <a:outerShdw blurRad="38100" dist="25400" dir="5400000" rotWithShape="0">
            <a:srgbClr val="000000">
              <a:alpha val="55000"/>
            </a:srgbClr>
          </a:outerShdw>
        </a:effectLst>
        <a:scene3d>
          <a:camera prst="orthographicFront"/>
          <a:lightRig rig="flat" dir="t"/>
        </a:scene3d>
        <a:sp3d prstMaterial="plastic">
          <a:bevelT w="120900" h="88900"/>
          <a:bevelB w="88900" h="31750" prst="angle"/>
        </a:sp3d>
      </dgm:spPr>
      <dgm:t>
        <a:bodyPr spcFirstLastPara="0" vert="horz" wrap="square" lIns="17780" tIns="17780" rIns="17780" bIns="17780" numCol="1" spcCol="1270" anchor="ctr" anchorCtr="0"/>
        <a:lstStyle/>
        <a:p>
          <a:pPr marL="0" lvl="0" indent="0" algn="r" defTabSz="622300">
            <a:lnSpc>
              <a:spcPct val="90000"/>
            </a:lnSpc>
            <a:spcBef>
              <a:spcPct val="0"/>
            </a:spcBef>
            <a:spcAft>
              <a:spcPct val="35000"/>
            </a:spcAft>
            <a:buNone/>
          </a:pPr>
          <a:r>
            <a:rPr lang="en-US" sz="1800" b="1" kern="1200" dirty="0" err="1">
              <a:solidFill>
                <a:prstClr val="white"/>
              </a:solidFill>
              <a:latin typeface="Gill Sans MT" panose="020B0502020104020203"/>
              <a:ea typeface="+mn-ea"/>
              <a:cs typeface="+mn-cs"/>
            </a:rPr>
            <a:t>Datenschutz</a:t>
          </a:r>
          <a:r>
            <a:rPr lang="en-US" sz="1800" b="1" kern="1200" dirty="0">
              <a:solidFill>
                <a:prstClr val="white"/>
              </a:solidFill>
              <a:latin typeface="Gill Sans MT" panose="020B0502020104020203"/>
              <a:ea typeface="+mn-ea"/>
              <a:cs typeface="+mn-cs"/>
            </a:rPr>
            <a:t> &amp; </a:t>
          </a:r>
          <a:r>
            <a:rPr lang="en-US" sz="1800" b="1" kern="1200" dirty="0" err="1">
              <a:solidFill>
                <a:prstClr val="white"/>
              </a:solidFill>
              <a:latin typeface="Gill Sans MT" panose="020B0502020104020203"/>
              <a:ea typeface="+mn-ea"/>
              <a:cs typeface="+mn-cs"/>
            </a:rPr>
            <a:t>Unverletzlichkeit</a:t>
          </a:r>
          <a:r>
            <a:rPr lang="en-US" sz="1800" b="1" kern="1200" dirty="0">
              <a:solidFill>
                <a:prstClr val="white"/>
              </a:solidFill>
              <a:latin typeface="Gill Sans MT" panose="020B0502020104020203"/>
              <a:ea typeface="+mn-ea"/>
              <a:cs typeface="+mn-cs"/>
            </a:rPr>
            <a:t> der </a:t>
          </a:r>
          <a:r>
            <a:rPr lang="en-US" sz="1800" b="1" kern="1200" dirty="0" err="1">
              <a:solidFill>
                <a:prstClr val="white"/>
              </a:solidFill>
              <a:latin typeface="Gill Sans MT" panose="020B0502020104020203"/>
              <a:ea typeface="+mn-ea"/>
              <a:cs typeface="+mn-cs"/>
            </a:rPr>
            <a:t>Wohnung</a:t>
          </a:r>
          <a:endParaRPr lang="de-DE" sz="1800" b="1" kern="1200" dirty="0">
            <a:solidFill>
              <a:prstClr val="white"/>
            </a:solidFill>
            <a:latin typeface="Gill Sans MT" panose="020B0502020104020203"/>
            <a:ea typeface="+mn-ea"/>
            <a:cs typeface="+mn-cs"/>
          </a:endParaRPr>
        </a:p>
      </dgm:t>
    </dgm:pt>
    <dgm:pt modelId="{16215313-01AD-4301-BB68-924B398A9B73}" type="parTrans" cxnId="{AC6F1AA4-438F-4838-8771-2F8273B0F972}">
      <dgm:prSet/>
      <dgm:spPr/>
      <dgm:t>
        <a:bodyPr/>
        <a:lstStyle/>
        <a:p>
          <a:endParaRPr lang="de-DE" sz="1800"/>
        </a:p>
      </dgm:t>
    </dgm:pt>
    <dgm:pt modelId="{F72EF718-9A02-4568-ADF7-0D2D8EF7AE67}" type="sibTrans" cxnId="{AC6F1AA4-438F-4838-8771-2F8273B0F972}">
      <dgm:prSet/>
      <dgm:spPr/>
      <dgm:t>
        <a:bodyPr/>
        <a:lstStyle/>
        <a:p>
          <a:endParaRPr lang="de-DE" sz="1800"/>
        </a:p>
      </dgm:t>
    </dgm:pt>
    <dgm:pt modelId="{642EF799-CD60-462B-B453-B6A074FF4A56}">
      <dgm:prSet phldrT="[Text]" custT="1"/>
      <dgm:spPr>
        <a:gradFill rotWithShape="0">
          <a:gsLst>
            <a:gs pos="0">
              <a:srgbClr val="1A3260">
                <a:hueOff val="0"/>
                <a:satOff val="0"/>
                <a:lumOff val="0"/>
                <a:alphaOff val="0"/>
                <a:tint val="98000"/>
                <a:lumMod val="110000"/>
              </a:srgbClr>
            </a:gs>
            <a:gs pos="84000">
              <a:srgbClr val="1A3260">
                <a:hueOff val="0"/>
                <a:satOff val="0"/>
                <a:lumOff val="0"/>
                <a:alphaOff val="0"/>
                <a:shade val="90000"/>
                <a:lumMod val="88000"/>
              </a:srgbClr>
            </a:gs>
          </a:gsLst>
          <a:lin ang="5400000" scaled="0"/>
        </a:gradFill>
        <a:ln>
          <a:noFill/>
        </a:ln>
        <a:effectLst>
          <a:outerShdw blurRad="38100" dist="25400" dir="5400000" rotWithShape="0">
            <a:srgbClr val="000000">
              <a:alpha val="55000"/>
            </a:srgbClr>
          </a:outerShdw>
        </a:effectLst>
        <a:scene3d>
          <a:camera prst="orthographicFront"/>
          <a:lightRig rig="flat" dir="t"/>
        </a:scene3d>
        <a:sp3d prstMaterial="plastic">
          <a:bevelT w="120900" h="88900"/>
          <a:bevelB w="88900" h="31750" prst="angle"/>
        </a:sp3d>
      </dgm:spPr>
      <dgm:t>
        <a:bodyPr spcFirstLastPara="0" vert="horz" wrap="square" lIns="17780" tIns="17780" rIns="17780" bIns="17780" numCol="1" spcCol="1270" anchor="ctr" anchorCtr="0"/>
        <a:lstStyle/>
        <a:p>
          <a:pPr marL="0" lvl="0" indent="0" algn="r" defTabSz="622300">
            <a:lnSpc>
              <a:spcPct val="90000"/>
            </a:lnSpc>
            <a:spcBef>
              <a:spcPct val="0"/>
            </a:spcBef>
            <a:spcAft>
              <a:spcPct val="35000"/>
            </a:spcAft>
            <a:buFont typeface="Wingdings" panose="05000000000000000000" pitchFamily="2" charset="2"/>
            <a:buChar char="Ø"/>
          </a:pPr>
          <a:r>
            <a:rPr lang="en-US" sz="1400" b="1" kern="1200" dirty="0" err="1">
              <a:solidFill>
                <a:prstClr val="white"/>
              </a:solidFill>
              <a:latin typeface="Gill Sans MT" panose="020B0502020104020203"/>
              <a:ea typeface="+mn-ea"/>
              <a:cs typeface="+mn-cs"/>
            </a:rPr>
            <a:t>Überwachung</a:t>
          </a:r>
          <a:endParaRPr lang="de-DE" sz="1400" b="1" kern="1200" dirty="0">
            <a:solidFill>
              <a:prstClr val="white"/>
            </a:solidFill>
            <a:latin typeface="Gill Sans MT" panose="020B0502020104020203"/>
            <a:ea typeface="+mn-ea"/>
            <a:cs typeface="+mn-cs"/>
          </a:endParaRPr>
        </a:p>
      </dgm:t>
    </dgm:pt>
    <dgm:pt modelId="{57BA3FF0-19C7-4735-8B24-710D8E4A5733}" type="parTrans" cxnId="{AB31B956-1EED-4BF2-85E3-BF395867310D}">
      <dgm:prSet/>
      <dgm:spPr/>
      <dgm:t>
        <a:bodyPr/>
        <a:lstStyle/>
        <a:p>
          <a:endParaRPr lang="de-DE" sz="1800"/>
        </a:p>
      </dgm:t>
    </dgm:pt>
    <dgm:pt modelId="{75EE8ACF-0377-4053-B051-A2E836F201AE}" type="sibTrans" cxnId="{AB31B956-1EED-4BF2-85E3-BF395867310D}">
      <dgm:prSet/>
      <dgm:spPr/>
      <dgm:t>
        <a:bodyPr/>
        <a:lstStyle/>
        <a:p>
          <a:endParaRPr lang="de-DE" sz="1800"/>
        </a:p>
      </dgm:t>
    </dgm:pt>
    <dgm:pt modelId="{2DE50249-4CA4-4DBE-B041-F9985B4FB808}">
      <dgm:prSet phldrT="[Text]" custT="1"/>
      <dgm:spPr>
        <a:gradFill rotWithShape="0">
          <a:gsLst>
            <a:gs pos="0">
              <a:srgbClr val="1A3260">
                <a:hueOff val="0"/>
                <a:satOff val="0"/>
                <a:lumOff val="0"/>
                <a:alphaOff val="0"/>
                <a:tint val="98000"/>
                <a:lumMod val="110000"/>
              </a:srgbClr>
            </a:gs>
            <a:gs pos="84000">
              <a:srgbClr val="1A3260">
                <a:hueOff val="0"/>
                <a:satOff val="0"/>
                <a:lumOff val="0"/>
                <a:alphaOff val="0"/>
                <a:shade val="90000"/>
                <a:lumMod val="88000"/>
              </a:srgbClr>
            </a:gs>
          </a:gsLst>
          <a:lin ang="5400000" scaled="0"/>
        </a:gradFill>
        <a:ln>
          <a:noFill/>
        </a:ln>
        <a:effectLst>
          <a:outerShdw blurRad="38100" dist="25400" dir="5400000" rotWithShape="0">
            <a:srgbClr val="000000">
              <a:alpha val="55000"/>
            </a:srgbClr>
          </a:outerShdw>
        </a:effectLst>
        <a:scene3d>
          <a:camera prst="orthographicFront"/>
          <a:lightRig rig="flat" dir="t"/>
        </a:scene3d>
        <a:sp3d prstMaterial="plastic">
          <a:bevelT w="120900" h="88900"/>
          <a:bevelB w="88900" h="31750" prst="angle"/>
        </a:sp3d>
      </dgm:spPr>
      <dgm:t>
        <a:bodyPr spcFirstLastPara="0" vert="horz" wrap="square" lIns="17780" tIns="17780" rIns="17780" bIns="17780" numCol="1" spcCol="1270" anchor="ctr" anchorCtr="0"/>
        <a:lstStyle/>
        <a:p>
          <a:pPr marL="0" lvl="0" indent="0" algn="r" defTabSz="622300">
            <a:lnSpc>
              <a:spcPct val="90000"/>
            </a:lnSpc>
            <a:spcBef>
              <a:spcPct val="0"/>
            </a:spcBef>
            <a:spcAft>
              <a:spcPct val="35000"/>
            </a:spcAft>
            <a:buFont typeface="Wingdings" panose="05000000000000000000" pitchFamily="2" charset="2"/>
            <a:buChar char="Ø"/>
          </a:pPr>
          <a:r>
            <a:rPr lang="en-US" sz="1400" b="1" kern="1200" dirty="0" err="1">
              <a:solidFill>
                <a:prstClr val="white"/>
              </a:solidFill>
              <a:latin typeface="Gill Sans MT" panose="020B0502020104020203"/>
              <a:ea typeface="+mn-ea"/>
              <a:cs typeface="+mn-cs"/>
            </a:rPr>
            <a:t>Privatsphäre</a:t>
          </a:r>
          <a:endParaRPr lang="de-DE" sz="1400" b="1" kern="1200" dirty="0">
            <a:solidFill>
              <a:prstClr val="white"/>
            </a:solidFill>
            <a:latin typeface="Gill Sans MT" panose="020B0502020104020203"/>
            <a:ea typeface="+mn-ea"/>
            <a:cs typeface="+mn-cs"/>
          </a:endParaRPr>
        </a:p>
      </dgm:t>
    </dgm:pt>
    <dgm:pt modelId="{F53B6913-7C87-458C-A1BE-AF208226A558}" type="parTrans" cxnId="{8454B51E-D1D5-41A3-9C9D-D4F2CAC27D49}">
      <dgm:prSet/>
      <dgm:spPr/>
      <dgm:t>
        <a:bodyPr/>
        <a:lstStyle/>
        <a:p>
          <a:endParaRPr lang="de-DE" sz="1800"/>
        </a:p>
      </dgm:t>
    </dgm:pt>
    <dgm:pt modelId="{C94147FC-CAC6-47C8-88C4-91B4C504C57D}" type="sibTrans" cxnId="{8454B51E-D1D5-41A3-9C9D-D4F2CAC27D49}">
      <dgm:prSet/>
      <dgm:spPr/>
      <dgm:t>
        <a:bodyPr/>
        <a:lstStyle/>
        <a:p>
          <a:endParaRPr lang="de-DE" sz="1800"/>
        </a:p>
      </dgm:t>
    </dgm:pt>
    <dgm:pt modelId="{BA174FCF-B19A-420A-8872-2A6F269D9BAE}">
      <dgm:prSet phldrT="[Text]" custT="1"/>
      <dgm:spPr>
        <a:gradFill rotWithShape="0">
          <a:gsLst>
            <a:gs pos="0">
              <a:srgbClr val="1A3260">
                <a:hueOff val="0"/>
                <a:satOff val="0"/>
                <a:lumOff val="0"/>
                <a:alphaOff val="0"/>
                <a:tint val="98000"/>
                <a:lumMod val="110000"/>
              </a:srgbClr>
            </a:gs>
            <a:gs pos="84000">
              <a:srgbClr val="1A3260">
                <a:hueOff val="0"/>
                <a:satOff val="0"/>
                <a:lumOff val="0"/>
                <a:alphaOff val="0"/>
                <a:shade val="90000"/>
                <a:lumMod val="88000"/>
              </a:srgbClr>
            </a:gs>
          </a:gsLst>
          <a:lin ang="5400000" scaled="0"/>
        </a:gradFill>
        <a:ln>
          <a:noFill/>
        </a:ln>
        <a:effectLst>
          <a:outerShdw blurRad="38100" dist="25400" dir="5400000" rotWithShape="0">
            <a:srgbClr val="000000">
              <a:alpha val="55000"/>
            </a:srgbClr>
          </a:outerShdw>
        </a:effectLst>
        <a:scene3d>
          <a:camera prst="orthographicFront"/>
          <a:lightRig rig="flat" dir="t"/>
        </a:scene3d>
        <a:sp3d prstMaterial="plastic">
          <a:bevelT w="120900" h="88900"/>
          <a:bevelB w="88900" h="31750" prst="angle"/>
        </a:sp3d>
      </dgm:spPr>
      <dgm:t>
        <a:bodyPr spcFirstLastPara="0" vert="horz" wrap="square" lIns="17780" tIns="17780" rIns="17780" bIns="17780" numCol="1" spcCol="1270" anchor="ctr" anchorCtr="0"/>
        <a:lstStyle/>
        <a:p>
          <a:pPr marL="0" lvl="0" indent="0" algn="r" defTabSz="622300">
            <a:lnSpc>
              <a:spcPct val="90000"/>
            </a:lnSpc>
            <a:spcBef>
              <a:spcPct val="0"/>
            </a:spcBef>
            <a:spcAft>
              <a:spcPct val="35000"/>
            </a:spcAft>
            <a:buFont typeface="Wingdings" panose="05000000000000000000" pitchFamily="2" charset="2"/>
            <a:buChar char="Ø"/>
          </a:pPr>
          <a:r>
            <a:rPr lang="en-US" sz="1400" b="1" kern="1200" dirty="0" err="1">
              <a:solidFill>
                <a:prstClr val="white"/>
              </a:solidFill>
              <a:latin typeface="Gill Sans MT" panose="020B0502020104020203"/>
              <a:ea typeface="+mn-ea"/>
              <a:cs typeface="+mn-cs"/>
            </a:rPr>
            <a:t>Vertrauen</a:t>
          </a:r>
          <a:endParaRPr lang="de-DE" sz="1400" b="1" kern="1200" dirty="0">
            <a:solidFill>
              <a:prstClr val="white"/>
            </a:solidFill>
            <a:latin typeface="Gill Sans MT" panose="020B0502020104020203"/>
            <a:ea typeface="+mn-ea"/>
            <a:cs typeface="+mn-cs"/>
          </a:endParaRPr>
        </a:p>
      </dgm:t>
    </dgm:pt>
    <dgm:pt modelId="{8F681A7D-259D-443B-AD26-C0E1437811F8}" type="parTrans" cxnId="{38C890D4-0F0C-4147-A6FC-2073A9F56579}">
      <dgm:prSet/>
      <dgm:spPr/>
      <dgm:t>
        <a:bodyPr/>
        <a:lstStyle/>
        <a:p>
          <a:endParaRPr lang="de-DE" sz="1800"/>
        </a:p>
      </dgm:t>
    </dgm:pt>
    <dgm:pt modelId="{D7C3B7FF-C48E-4B85-80A6-021CAD25E22E}" type="sibTrans" cxnId="{38C890D4-0F0C-4147-A6FC-2073A9F56579}">
      <dgm:prSet/>
      <dgm:spPr/>
      <dgm:t>
        <a:bodyPr/>
        <a:lstStyle/>
        <a:p>
          <a:endParaRPr lang="de-DE" sz="1800"/>
        </a:p>
      </dgm:t>
    </dgm:pt>
    <dgm:pt modelId="{245E2316-2840-48D3-8D07-A68B98295227}">
      <dgm:prSet phldrT="[Text]" custT="1"/>
      <dgm:spPr>
        <a:solidFill>
          <a:srgbClr val="4590B8"/>
        </a:solidFill>
        <a:ln>
          <a:noFill/>
        </a:ln>
        <a:effectLst>
          <a:outerShdw blurRad="38100" dist="25400" dir="5400000" rotWithShape="0">
            <a:srgbClr val="000000">
              <a:alpha val="55000"/>
            </a:srgbClr>
          </a:outerShdw>
        </a:effectLst>
        <a:scene3d>
          <a:camera prst="orthographicFront"/>
          <a:lightRig rig="flat" dir="t"/>
        </a:scene3d>
        <a:sp3d prstMaterial="plastic">
          <a:bevelT w="120900" h="88900"/>
          <a:bevelB w="88900" h="31750" prst="angle"/>
        </a:sp3d>
      </dgm:spPr>
      <dgm:t>
        <a:bodyPr spcFirstLastPara="0" vert="horz" wrap="square" lIns="17780" tIns="17780" rIns="17780" bIns="17780" numCol="1" spcCol="1270" anchor="ctr" anchorCtr="0"/>
        <a:lstStyle/>
        <a:p>
          <a:pPr marL="0" lvl="0" indent="0" algn="l" defTabSz="622300">
            <a:lnSpc>
              <a:spcPct val="90000"/>
            </a:lnSpc>
            <a:spcBef>
              <a:spcPct val="0"/>
            </a:spcBef>
            <a:spcAft>
              <a:spcPct val="35000"/>
            </a:spcAft>
            <a:buFont typeface="Wingdings" panose="05000000000000000000" pitchFamily="2" charset="2"/>
            <a:buChar char="Ø"/>
          </a:pPr>
          <a:r>
            <a:rPr lang="en-US" sz="1400" b="1" kern="1200" dirty="0" err="1">
              <a:solidFill>
                <a:prstClr val="white"/>
              </a:solidFill>
              <a:latin typeface="Gill Sans MT" panose="020B0502020104020203"/>
              <a:ea typeface="+mn-ea"/>
              <a:cs typeface="+mn-cs"/>
            </a:rPr>
            <a:t>einfacher</a:t>
          </a:r>
          <a:endParaRPr lang="de-DE" sz="1400" b="1" kern="1200" dirty="0">
            <a:solidFill>
              <a:prstClr val="white"/>
            </a:solidFill>
            <a:latin typeface="Gill Sans MT" panose="020B0502020104020203"/>
            <a:ea typeface="+mn-ea"/>
            <a:cs typeface="+mn-cs"/>
          </a:endParaRPr>
        </a:p>
      </dgm:t>
    </dgm:pt>
    <dgm:pt modelId="{9DD5CF21-7EAE-4EBC-A0D4-C925CDA93197}" type="parTrans" cxnId="{973434E4-BE88-4064-94FE-AAD0A4FD5625}">
      <dgm:prSet/>
      <dgm:spPr/>
      <dgm:t>
        <a:bodyPr/>
        <a:lstStyle/>
        <a:p>
          <a:endParaRPr lang="de-DE" sz="1800"/>
        </a:p>
      </dgm:t>
    </dgm:pt>
    <dgm:pt modelId="{881F5306-17B0-4AA9-AB5F-23D0EE4057B7}" type="sibTrans" cxnId="{973434E4-BE88-4064-94FE-AAD0A4FD5625}">
      <dgm:prSet/>
      <dgm:spPr/>
      <dgm:t>
        <a:bodyPr/>
        <a:lstStyle/>
        <a:p>
          <a:endParaRPr lang="de-DE" sz="1800"/>
        </a:p>
      </dgm:t>
    </dgm:pt>
    <dgm:pt modelId="{9792BA83-C3B3-4531-BEBF-39FC3A28B2AB}" type="pres">
      <dgm:prSet presAssocID="{6E8E0455-8BF7-405E-A5E4-A8F0C199A689}" presName="diagram" presStyleCnt="0">
        <dgm:presLayoutVars>
          <dgm:dir/>
          <dgm:resizeHandles val="exact"/>
        </dgm:presLayoutVars>
      </dgm:prSet>
      <dgm:spPr/>
    </dgm:pt>
    <dgm:pt modelId="{32995DF9-A66F-4DC9-A09D-C8D4438ADD7A}" type="pres">
      <dgm:prSet presAssocID="{922D99A1-79D0-46B0-AA01-22BB5F5DDFD7}" presName="arrow" presStyleLbl="node1" presStyleIdx="0" presStyleCnt="2" custScaleY="88892">
        <dgm:presLayoutVars>
          <dgm:bulletEnabled val="1"/>
        </dgm:presLayoutVars>
      </dgm:prSet>
      <dgm:spPr/>
    </dgm:pt>
    <dgm:pt modelId="{D2A1AAFE-E5F0-45E4-82B1-B17A323C0ACE}" type="pres">
      <dgm:prSet presAssocID="{D4C1E711-2B04-414A-92C8-9C387F7FB68A}" presName="arrow" presStyleLbl="node1" presStyleIdx="1" presStyleCnt="2" custScaleY="88892">
        <dgm:presLayoutVars>
          <dgm:bulletEnabled val="1"/>
        </dgm:presLayoutVars>
      </dgm:prSet>
      <dgm:spPr/>
    </dgm:pt>
  </dgm:ptLst>
  <dgm:cxnLst>
    <dgm:cxn modelId="{4D3DAED1-8E37-4596-B207-8BF78BA88378}" srcId="{6E8E0455-8BF7-405E-A5E4-A8F0C199A689}" destId="{922D99A1-79D0-46B0-AA01-22BB5F5DDFD7}" srcOrd="0" destOrd="0" parTransId="{0B95CC5D-DF2A-4F66-8100-2A1100D9D66F}" sibTransId="{EC1C9AD7-679A-4AA1-A3C4-660EFB912026}"/>
    <dgm:cxn modelId="{AB31B956-1EED-4BF2-85E3-BF395867310D}" srcId="{D4C1E711-2B04-414A-92C8-9C387F7FB68A}" destId="{642EF799-CD60-462B-B453-B6A074FF4A56}" srcOrd="0" destOrd="0" parTransId="{57BA3FF0-19C7-4735-8B24-710D8E4A5733}" sibTransId="{75EE8ACF-0377-4053-B051-A2E836F201AE}"/>
    <dgm:cxn modelId="{13369216-82B4-4672-9873-A3700F353A79}" srcId="{922D99A1-79D0-46B0-AA01-22BB5F5DDFD7}" destId="{D0EA9447-5776-448A-8F03-39B716FE02B6}" srcOrd="0" destOrd="0" parTransId="{D34439DC-42F6-4066-B421-DDD2B7FD64ED}" sibTransId="{8736E52B-29E6-49ED-9DB7-78B1DBC95FB4}"/>
    <dgm:cxn modelId="{8FF3E7D6-4503-4D80-8E14-4D6E6BD50CDD}" type="presOf" srcId="{922D99A1-79D0-46B0-AA01-22BB5F5DDFD7}" destId="{32995DF9-A66F-4DC9-A09D-C8D4438ADD7A}" srcOrd="0" destOrd="0" presId="urn:microsoft.com/office/officeart/2005/8/layout/arrow5"/>
    <dgm:cxn modelId="{38C890D4-0F0C-4147-A6FC-2073A9F56579}" srcId="{D4C1E711-2B04-414A-92C8-9C387F7FB68A}" destId="{BA174FCF-B19A-420A-8872-2A6F269D9BAE}" srcOrd="2" destOrd="0" parTransId="{8F681A7D-259D-443B-AD26-C0E1437811F8}" sibTransId="{D7C3B7FF-C48E-4B85-80A6-021CAD25E22E}"/>
    <dgm:cxn modelId="{FD1CEAFB-D6CB-42EA-B79D-BE9AA912E2AE}" type="presOf" srcId="{D0EA9447-5776-448A-8F03-39B716FE02B6}" destId="{32995DF9-A66F-4DC9-A09D-C8D4438ADD7A}" srcOrd="0" destOrd="1" presId="urn:microsoft.com/office/officeart/2005/8/layout/arrow5"/>
    <dgm:cxn modelId="{8454B51E-D1D5-41A3-9C9D-D4F2CAC27D49}" srcId="{D4C1E711-2B04-414A-92C8-9C387F7FB68A}" destId="{2DE50249-4CA4-4DBE-B041-F9985B4FB808}" srcOrd="1" destOrd="0" parTransId="{F53B6913-7C87-458C-A1BE-AF208226A558}" sibTransId="{C94147FC-CAC6-47C8-88C4-91B4C504C57D}"/>
    <dgm:cxn modelId="{E1952766-866B-4625-9AB0-FC5BE3F6F152}" type="presOf" srcId="{642EF799-CD60-462B-B453-B6A074FF4A56}" destId="{D2A1AAFE-E5F0-45E4-82B1-B17A323C0ACE}" srcOrd="0" destOrd="1" presId="urn:microsoft.com/office/officeart/2005/8/layout/arrow5"/>
    <dgm:cxn modelId="{22DCE75F-F71C-43F2-B570-8F4B21AEE3A8}" type="presOf" srcId="{D4C1E711-2B04-414A-92C8-9C387F7FB68A}" destId="{D2A1AAFE-E5F0-45E4-82B1-B17A323C0ACE}" srcOrd="0" destOrd="0" presId="urn:microsoft.com/office/officeart/2005/8/layout/arrow5"/>
    <dgm:cxn modelId="{973434E4-BE88-4064-94FE-AAD0A4FD5625}" srcId="{922D99A1-79D0-46B0-AA01-22BB5F5DDFD7}" destId="{245E2316-2840-48D3-8D07-A68B98295227}" srcOrd="2" destOrd="0" parTransId="{9DD5CF21-7EAE-4EBC-A0D4-C925CDA93197}" sibTransId="{881F5306-17B0-4AA9-AB5F-23D0EE4057B7}"/>
    <dgm:cxn modelId="{DE5507E8-A6BD-44E5-AD40-A1C427F4B93E}" type="presOf" srcId="{EA4BD49B-F553-4D7C-942F-49CD252D9586}" destId="{32995DF9-A66F-4DC9-A09D-C8D4438ADD7A}" srcOrd="0" destOrd="2" presId="urn:microsoft.com/office/officeart/2005/8/layout/arrow5"/>
    <dgm:cxn modelId="{7AACA0D2-4E84-4A64-B5F9-50CBE146DE23}" type="presOf" srcId="{BA174FCF-B19A-420A-8872-2A6F269D9BAE}" destId="{D2A1AAFE-E5F0-45E4-82B1-B17A323C0ACE}" srcOrd="0" destOrd="3" presId="urn:microsoft.com/office/officeart/2005/8/layout/arrow5"/>
    <dgm:cxn modelId="{79E56D07-0799-441D-8A7E-B311B353EE82}" type="presOf" srcId="{245E2316-2840-48D3-8D07-A68B98295227}" destId="{32995DF9-A66F-4DC9-A09D-C8D4438ADD7A}" srcOrd="0" destOrd="3" presId="urn:microsoft.com/office/officeart/2005/8/layout/arrow5"/>
    <dgm:cxn modelId="{B6FA3224-3DEB-4C88-A0B5-C3F6E5B6CFF5}" type="presOf" srcId="{6E8E0455-8BF7-405E-A5E4-A8F0C199A689}" destId="{9792BA83-C3B3-4531-BEBF-39FC3A28B2AB}" srcOrd="0" destOrd="0" presId="urn:microsoft.com/office/officeart/2005/8/layout/arrow5"/>
    <dgm:cxn modelId="{AC6F1AA4-438F-4838-8771-2F8273B0F972}" srcId="{6E8E0455-8BF7-405E-A5E4-A8F0C199A689}" destId="{D4C1E711-2B04-414A-92C8-9C387F7FB68A}" srcOrd="1" destOrd="0" parTransId="{16215313-01AD-4301-BB68-924B398A9B73}" sibTransId="{F72EF718-9A02-4568-ADF7-0D2D8EF7AE67}"/>
    <dgm:cxn modelId="{B9F17DCD-930F-4127-A322-5499B921AFED}" type="presOf" srcId="{2DE50249-4CA4-4DBE-B041-F9985B4FB808}" destId="{D2A1AAFE-E5F0-45E4-82B1-B17A323C0ACE}" srcOrd="0" destOrd="2" presId="urn:microsoft.com/office/officeart/2005/8/layout/arrow5"/>
    <dgm:cxn modelId="{239182AE-5FA0-4294-B84B-B72120EC9BC9}" srcId="{922D99A1-79D0-46B0-AA01-22BB5F5DDFD7}" destId="{EA4BD49B-F553-4D7C-942F-49CD252D9586}" srcOrd="1" destOrd="0" parTransId="{8796435F-8D91-4B8C-845B-71DEBFCC7AB5}" sibTransId="{0DF29BEB-2010-49AA-82D5-D2DF320650CA}"/>
    <dgm:cxn modelId="{F563274A-6816-4DED-BFF9-C213CC8E9E08}" type="presParOf" srcId="{9792BA83-C3B3-4531-BEBF-39FC3A28B2AB}" destId="{32995DF9-A66F-4DC9-A09D-C8D4438ADD7A}" srcOrd="0" destOrd="0" presId="urn:microsoft.com/office/officeart/2005/8/layout/arrow5"/>
    <dgm:cxn modelId="{09661F8F-9C0E-44D0-994A-2EDE7D4FC11C}" type="presParOf" srcId="{9792BA83-C3B3-4531-BEBF-39FC3A28B2AB}" destId="{D2A1AAFE-E5F0-45E4-82B1-B17A323C0ACE}" srcOrd="1" destOrd="0" presId="urn:microsoft.com/office/officeart/2005/8/layout/arrow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75C5A58-7D8F-4692-8F84-FB97DF006F49}" type="doc">
      <dgm:prSet loTypeId="urn:microsoft.com/office/officeart/2005/8/layout/gear1" loCatId="cycle" qsTypeId="urn:microsoft.com/office/officeart/2005/8/quickstyle/3d1" qsCatId="3D" csTypeId="urn:microsoft.com/office/officeart/2005/8/colors/accent1_2" csCatId="accent1" phldr="1"/>
      <dgm:spPr/>
    </dgm:pt>
    <dgm:pt modelId="{5FBF4F7C-CEB2-48D2-861F-407D8E77DC05}">
      <dgm:prSet phldrT="[Text]" custT="1"/>
      <dgm:spPr>
        <a:solidFill>
          <a:schemeClr val="accent2"/>
        </a:solidFill>
      </dgm:spPr>
      <dgm:t>
        <a:bodyPr/>
        <a:lstStyle/>
        <a:p>
          <a:r>
            <a:rPr lang="en-US" sz="1400" b="1" dirty="0"/>
            <a:t> </a:t>
          </a:r>
          <a:endParaRPr lang="de-DE" sz="1400" b="1" dirty="0"/>
        </a:p>
      </dgm:t>
    </dgm:pt>
    <dgm:pt modelId="{6A50B5E1-54D6-4201-96E2-6B975E954B58}" type="parTrans" cxnId="{BD299761-B22F-482C-A742-D2B9EE53064D}">
      <dgm:prSet/>
      <dgm:spPr/>
      <dgm:t>
        <a:bodyPr/>
        <a:lstStyle/>
        <a:p>
          <a:endParaRPr lang="de-DE"/>
        </a:p>
      </dgm:t>
    </dgm:pt>
    <dgm:pt modelId="{0FA8AEF3-D986-4933-BFAD-EF90A8C4BE5A}" type="sibTrans" cxnId="{BD299761-B22F-482C-A742-D2B9EE53064D}">
      <dgm:prSet/>
      <dgm:spPr/>
      <dgm:t>
        <a:bodyPr/>
        <a:lstStyle/>
        <a:p>
          <a:endParaRPr lang="de-DE"/>
        </a:p>
      </dgm:t>
    </dgm:pt>
    <dgm:pt modelId="{8EA724F9-7D96-44AE-9649-41BA52A9B36B}">
      <dgm:prSet phldrT="[Text]"/>
      <dgm:spPr/>
      <dgm:t>
        <a:bodyPr/>
        <a:lstStyle/>
        <a:p>
          <a:endParaRPr lang="de-DE" dirty="0"/>
        </a:p>
      </dgm:t>
    </dgm:pt>
    <dgm:pt modelId="{6F6048A4-4AE0-41D5-BCB9-AB4B58E67BDA}" type="parTrans" cxnId="{8033C06F-BAB8-42A7-A468-177567E1AFA6}">
      <dgm:prSet/>
      <dgm:spPr/>
      <dgm:t>
        <a:bodyPr/>
        <a:lstStyle/>
        <a:p>
          <a:endParaRPr lang="de-DE"/>
        </a:p>
      </dgm:t>
    </dgm:pt>
    <dgm:pt modelId="{D8FB7585-86E0-4D43-9C7A-F3DC59E54F71}" type="sibTrans" cxnId="{8033C06F-BAB8-42A7-A468-177567E1AFA6}">
      <dgm:prSet/>
      <dgm:spPr/>
      <dgm:t>
        <a:bodyPr/>
        <a:lstStyle/>
        <a:p>
          <a:endParaRPr lang="de-DE"/>
        </a:p>
      </dgm:t>
    </dgm:pt>
    <dgm:pt modelId="{80C2F21F-5B54-4FFE-8498-35626605EED7}">
      <dgm:prSet phldrT="[Text]" custT="1"/>
      <dgm:spPr/>
      <dgm:t>
        <a:bodyPr/>
        <a:lstStyle/>
        <a:p>
          <a:r>
            <a:rPr lang="en-US" sz="1400" b="1" dirty="0"/>
            <a:t> </a:t>
          </a:r>
          <a:endParaRPr lang="de-DE" sz="1400" b="1" dirty="0"/>
        </a:p>
      </dgm:t>
    </dgm:pt>
    <dgm:pt modelId="{89DC3221-834B-4A37-AFB3-764166CC7421}" type="sibTrans" cxnId="{D736086A-6105-4874-9CCF-EE9FF923A97D}">
      <dgm:prSet/>
      <dgm:spPr/>
      <dgm:t>
        <a:bodyPr/>
        <a:lstStyle/>
        <a:p>
          <a:endParaRPr lang="de-DE"/>
        </a:p>
      </dgm:t>
    </dgm:pt>
    <dgm:pt modelId="{1AA53DE5-3879-417E-934C-5EAE56597E2D}" type="parTrans" cxnId="{D736086A-6105-4874-9CCF-EE9FF923A97D}">
      <dgm:prSet/>
      <dgm:spPr/>
      <dgm:t>
        <a:bodyPr/>
        <a:lstStyle/>
        <a:p>
          <a:endParaRPr lang="de-DE"/>
        </a:p>
      </dgm:t>
    </dgm:pt>
    <dgm:pt modelId="{0073B872-5DC5-4D8A-ABB4-B68411B4563A}" type="pres">
      <dgm:prSet presAssocID="{C75C5A58-7D8F-4692-8F84-FB97DF006F49}" presName="composite" presStyleCnt="0">
        <dgm:presLayoutVars>
          <dgm:chMax val="3"/>
          <dgm:animLvl val="lvl"/>
          <dgm:resizeHandles val="exact"/>
        </dgm:presLayoutVars>
      </dgm:prSet>
      <dgm:spPr/>
    </dgm:pt>
    <dgm:pt modelId="{E1D3A734-F0CE-4F64-BD8A-9847CACF3B18}" type="pres">
      <dgm:prSet presAssocID="{5FBF4F7C-CEB2-48D2-861F-407D8E77DC05}" presName="gear1" presStyleLbl="node1" presStyleIdx="0" presStyleCnt="3">
        <dgm:presLayoutVars>
          <dgm:chMax val="1"/>
          <dgm:bulletEnabled val="1"/>
        </dgm:presLayoutVars>
      </dgm:prSet>
      <dgm:spPr/>
    </dgm:pt>
    <dgm:pt modelId="{32D31DDF-7575-4E8A-BACA-95A81987376D}" type="pres">
      <dgm:prSet presAssocID="{5FBF4F7C-CEB2-48D2-861F-407D8E77DC05}" presName="gear1srcNode" presStyleLbl="node1" presStyleIdx="0" presStyleCnt="3"/>
      <dgm:spPr/>
    </dgm:pt>
    <dgm:pt modelId="{07418802-3DB1-4016-BBDE-6E0E2CFDD2E3}" type="pres">
      <dgm:prSet presAssocID="{5FBF4F7C-CEB2-48D2-861F-407D8E77DC05}" presName="gear1dstNode" presStyleLbl="node1" presStyleIdx="0" presStyleCnt="3"/>
      <dgm:spPr/>
    </dgm:pt>
    <dgm:pt modelId="{B1302894-DD3A-4B49-B43E-C142E54E5EC9}" type="pres">
      <dgm:prSet presAssocID="{80C2F21F-5B54-4FFE-8498-35626605EED7}" presName="gear2" presStyleLbl="node1" presStyleIdx="1" presStyleCnt="3">
        <dgm:presLayoutVars>
          <dgm:chMax val="1"/>
          <dgm:bulletEnabled val="1"/>
        </dgm:presLayoutVars>
      </dgm:prSet>
      <dgm:spPr/>
    </dgm:pt>
    <dgm:pt modelId="{9173DE68-A257-49C7-B60A-68E4D78C9D32}" type="pres">
      <dgm:prSet presAssocID="{80C2F21F-5B54-4FFE-8498-35626605EED7}" presName="gear2srcNode" presStyleLbl="node1" presStyleIdx="1" presStyleCnt="3"/>
      <dgm:spPr/>
    </dgm:pt>
    <dgm:pt modelId="{175C90BC-9438-4E37-BC4F-F56110EB363D}" type="pres">
      <dgm:prSet presAssocID="{80C2F21F-5B54-4FFE-8498-35626605EED7}" presName="gear2dstNode" presStyleLbl="node1" presStyleIdx="1" presStyleCnt="3"/>
      <dgm:spPr/>
    </dgm:pt>
    <dgm:pt modelId="{70EC1C67-8DBE-4F53-B0F2-203AC7EF9409}" type="pres">
      <dgm:prSet presAssocID="{8EA724F9-7D96-44AE-9649-41BA52A9B36B}" presName="gear3" presStyleLbl="node1" presStyleIdx="2" presStyleCnt="3"/>
      <dgm:spPr/>
    </dgm:pt>
    <dgm:pt modelId="{70DEB20D-B23B-4F7E-A24C-7E901ABF2F8B}" type="pres">
      <dgm:prSet presAssocID="{8EA724F9-7D96-44AE-9649-41BA52A9B36B}" presName="gear3tx" presStyleLbl="node1" presStyleIdx="2" presStyleCnt="3">
        <dgm:presLayoutVars>
          <dgm:chMax val="1"/>
          <dgm:bulletEnabled val="1"/>
        </dgm:presLayoutVars>
      </dgm:prSet>
      <dgm:spPr/>
    </dgm:pt>
    <dgm:pt modelId="{D28D6C0A-D6C7-4888-A410-EB2911E43E83}" type="pres">
      <dgm:prSet presAssocID="{8EA724F9-7D96-44AE-9649-41BA52A9B36B}" presName="gear3srcNode" presStyleLbl="node1" presStyleIdx="2" presStyleCnt="3"/>
      <dgm:spPr/>
    </dgm:pt>
    <dgm:pt modelId="{7E868946-BAEF-460A-98A2-3EEF8D80F025}" type="pres">
      <dgm:prSet presAssocID="{8EA724F9-7D96-44AE-9649-41BA52A9B36B}" presName="gear3dstNode" presStyleLbl="node1" presStyleIdx="2" presStyleCnt="3"/>
      <dgm:spPr/>
    </dgm:pt>
    <dgm:pt modelId="{DB2E3C1D-F1E9-41AA-A3CB-177D92A23297}" type="pres">
      <dgm:prSet presAssocID="{0FA8AEF3-D986-4933-BFAD-EF90A8C4BE5A}" presName="connector1" presStyleLbl="sibTrans2D1" presStyleIdx="0" presStyleCnt="3"/>
      <dgm:spPr/>
    </dgm:pt>
    <dgm:pt modelId="{7F5F3F43-B601-48B5-A939-0D65251ADB89}" type="pres">
      <dgm:prSet presAssocID="{89DC3221-834B-4A37-AFB3-764166CC7421}" presName="connector2" presStyleLbl="sibTrans2D1" presStyleIdx="1" presStyleCnt="3"/>
      <dgm:spPr/>
    </dgm:pt>
    <dgm:pt modelId="{83280978-2088-430E-9CBC-99A9195548F9}" type="pres">
      <dgm:prSet presAssocID="{D8FB7585-86E0-4D43-9C7A-F3DC59E54F71}" presName="connector3" presStyleLbl="sibTrans2D1" presStyleIdx="2" presStyleCnt="3"/>
      <dgm:spPr/>
    </dgm:pt>
  </dgm:ptLst>
  <dgm:cxnLst>
    <dgm:cxn modelId="{598BDBCF-ED32-4CCB-A81C-26C39DFA1EC2}" type="presOf" srcId="{8EA724F9-7D96-44AE-9649-41BA52A9B36B}" destId="{70EC1C67-8DBE-4F53-B0F2-203AC7EF9409}" srcOrd="0" destOrd="0" presId="urn:microsoft.com/office/officeart/2005/8/layout/gear1"/>
    <dgm:cxn modelId="{DF6626FB-BF5E-4ED4-A470-751B7178E4DC}" type="presOf" srcId="{80C2F21F-5B54-4FFE-8498-35626605EED7}" destId="{9173DE68-A257-49C7-B60A-68E4D78C9D32}" srcOrd="1" destOrd="0" presId="urn:microsoft.com/office/officeart/2005/8/layout/gear1"/>
    <dgm:cxn modelId="{D736086A-6105-4874-9CCF-EE9FF923A97D}" srcId="{C75C5A58-7D8F-4692-8F84-FB97DF006F49}" destId="{80C2F21F-5B54-4FFE-8498-35626605EED7}" srcOrd="1" destOrd="0" parTransId="{1AA53DE5-3879-417E-934C-5EAE56597E2D}" sibTransId="{89DC3221-834B-4A37-AFB3-764166CC7421}"/>
    <dgm:cxn modelId="{4A18DDA9-4CDD-40AC-8627-CC12A4D56FC8}" type="presOf" srcId="{89DC3221-834B-4A37-AFB3-764166CC7421}" destId="{7F5F3F43-B601-48B5-A939-0D65251ADB89}" srcOrd="0" destOrd="0" presId="urn:microsoft.com/office/officeart/2005/8/layout/gear1"/>
    <dgm:cxn modelId="{A3955194-BF18-4E53-A062-FE677E67465B}" type="presOf" srcId="{5FBF4F7C-CEB2-48D2-861F-407D8E77DC05}" destId="{E1D3A734-F0CE-4F64-BD8A-9847CACF3B18}" srcOrd="0" destOrd="0" presId="urn:microsoft.com/office/officeart/2005/8/layout/gear1"/>
    <dgm:cxn modelId="{81751C1E-2222-4172-8295-BD271A04FDDE}" type="presOf" srcId="{80C2F21F-5B54-4FFE-8498-35626605EED7}" destId="{175C90BC-9438-4E37-BC4F-F56110EB363D}" srcOrd="2" destOrd="0" presId="urn:microsoft.com/office/officeart/2005/8/layout/gear1"/>
    <dgm:cxn modelId="{ABAA2A60-35E5-4868-93C0-C1C446486F42}" type="presOf" srcId="{8EA724F9-7D96-44AE-9649-41BA52A9B36B}" destId="{70DEB20D-B23B-4F7E-A24C-7E901ABF2F8B}" srcOrd="1" destOrd="0" presId="urn:microsoft.com/office/officeart/2005/8/layout/gear1"/>
    <dgm:cxn modelId="{7A53DAC4-044D-4788-A9F6-D6516B304035}" type="presOf" srcId="{80C2F21F-5B54-4FFE-8498-35626605EED7}" destId="{B1302894-DD3A-4B49-B43E-C142E54E5EC9}" srcOrd="0" destOrd="0" presId="urn:microsoft.com/office/officeart/2005/8/layout/gear1"/>
    <dgm:cxn modelId="{5D75DD5F-F17C-4B05-BD9C-A4C8495EA681}" type="presOf" srcId="{8EA724F9-7D96-44AE-9649-41BA52A9B36B}" destId="{7E868946-BAEF-460A-98A2-3EEF8D80F025}" srcOrd="3" destOrd="0" presId="urn:microsoft.com/office/officeart/2005/8/layout/gear1"/>
    <dgm:cxn modelId="{1CBCB9FE-5ED3-42FA-A79D-025F7053A87B}" type="presOf" srcId="{D8FB7585-86E0-4D43-9C7A-F3DC59E54F71}" destId="{83280978-2088-430E-9CBC-99A9195548F9}" srcOrd="0" destOrd="0" presId="urn:microsoft.com/office/officeart/2005/8/layout/gear1"/>
    <dgm:cxn modelId="{8033C06F-BAB8-42A7-A468-177567E1AFA6}" srcId="{C75C5A58-7D8F-4692-8F84-FB97DF006F49}" destId="{8EA724F9-7D96-44AE-9649-41BA52A9B36B}" srcOrd="2" destOrd="0" parTransId="{6F6048A4-4AE0-41D5-BCB9-AB4B58E67BDA}" sibTransId="{D8FB7585-86E0-4D43-9C7A-F3DC59E54F71}"/>
    <dgm:cxn modelId="{266AFFF5-8108-455A-BC89-F1E3A1FECF84}" type="presOf" srcId="{5FBF4F7C-CEB2-48D2-861F-407D8E77DC05}" destId="{32D31DDF-7575-4E8A-BACA-95A81987376D}" srcOrd="1" destOrd="0" presId="urn:microsoft.com/office/officeart/2005/8/layout/gear1"/>
    <dgm:cxn modelId="{98C3B5E7-9A47-4703-92C2-D3E9965E7588}" type="presOf" srcId="{C75C5A58-7D8F-4692-8F84-FB97DF006F49}" destId="{0073B872-5DC5-4D8A-ABB4-B68411B4563A}" srcOrd="0" destOrd="0" presId="urn:microsoft.com/office/officeart/2005/8/layout/gear1"/>
    <dgm:cxn modelId="{BF5CC658-7B3B-4721-956C-905DA16AEFD3}" type="presOf" srcId="{8EA724F9-7D96-44AE-9649-41BA52A9B36B}" destId="{D28D6C0A-D6C7-4888-A410-EB2911E43E83}" srcOrd="2" destOrd="0" presId="urn:microsoft.com/office/officeart/2005/8/layout/gear1"/>
    <dgm:cxn modelId="{BD299761-B22F-482C-A742-D2B9EE53064D}" srcId="{C75C5A58-7D8F-4692-8F84-FB97DF006F49}" destId="{5FBF4F7C-CEB2-48D2-861F-407D8E77DC05}" srcOrd="0" destOrd="0" parTransId="{6A50B5E1-54D6-4201-96E2-6B975E954B58}" sibTransId="{0FA8AEF3-D986-4933-BFAD-EF90A8C4BE5A}"/>
    <dgm:cxn modelId="{3CAB8F25-FA19-45C1-BBAE-BDC41A041AE0}" type="presOf" srcId="{0FA8AEF3-D986-4933-BFAD-EF90A8C4BE5A}" destId="{DB2E3C1D-F1E9-41AA-A3CB-177D92A23297}" srcOrd="0" destOrd="0" presId="urn:microsoft.com/office/officeart/2005/8/layout/gear1"/>
    <dgm:cxn modelId="{2459FF0A-1856-4AFD-B9EC-9D579E569945}" type="presOf" srcId="{5FBF4F7C-CEB2-48D2-861F-407D8E77DC05}" destId="{07418802-3DB1-4016-BBDE-6E0E2CFDD2E3}" srcOrd="2" destOrd="0" presId="urn:microsoft.com/office/officeart/2005/8/layout/gear1"/>
    <dgm:cxn modelId="{79207C5B-AB32-41E5-B2AC-571C4243725C}" type="presParOf" srcId="{0073B872-5DC5-4D8A-ABB4-B68411B4563A}" destId="{E1D3A734-F0CE-4F64-BD8A-9847CACF3B18}" srcOrd="0" destOrd="0" presId="urn:microsoft.com/office/officeart/2005/8/layout/gear1"/>
    <dgm:cxn modelId="{6974C8D6-D145-4E38-AD10-10E5712EEB7D}" type="presParOf" srcId="{0073B872-5DC5-4D8A-ABB4-B68411B4563A}" destId="{32D31DDF-7575-4E8A-BACA-95A81987376D}" srcOrd="1" destOrd="0" presId="urn:microsoft.com/office/officeart/2005/8/layout/gear1"/>
    <dgm:cxn modelId="{81FE54F0-B2D4-4818-B4B5-156A2C699F1F}" type="presParOf" srcId="{0073B872-5DC5-4D8A-ABB4-B68411B4563A}" destId="{07418802-3DB1-4016-BBDE-6E0E2CFDD2E3}" srcOrd="2" destOrd="0" presId="urn:microsoft.com/office/officeart/2005/8/layout/gear1"/>
    <dgm:cxn modelId="{D81FC428-FD85-495B-9AF7-CFA745D3D17B}" type="presParOf" srcId="{0073B872-5DC5-4D8A-ABB4-B68411B4563A}" destId="{B1302894-DD3A-4B49-B43E-C142E54E5EC9}" srcOrd="3" destOrd="0" presId="urn:microsoft.com/office/officeart/2005/8/layout/gear1"/>
    <dgm:cxn modelId="{225E679E-05F5-4639-B005-9C5A62D34F78}" type="presParOf" srcId="{0073B872-5DC5-4D8A-ABB4-B68411B4563A}" destId="{9173DE68-A257-49C7-B60A-68E4D78C9D32}" srcOrd="4" destOrd="0" presId="urn:microsoft.com/office/officeart/2005/8/layout/gear1"/>
    <dgm:cxn modelId="{0E6CAD56-CE65-49DF-98F0-B2721AAE619B}" type="presParOf" srcId="{0073B872-5DC5-4D8A-ABB4-B68411B4563A}" destId="{175C90BC-9438-4E37-BC4F-F56110EB363D}" srcOrd="5" destOrd="0" presId="urn:microsoft.com/office/officeart/2005/8/layout/gear1"/>
    <dgm:cxn modelId="{2EFF04DB-65DF-4D06-8838-4C69452838A8}" type="presParOf" srcId="{0073B872-5DC5-4D8A-ABB4-B68411B4563A}" destId="{70EC1C67-8DBE-4F53-B0F2-203AC7EF9409}" srcOrd="6" destOrd="0" presId="urn:microsoft.com/office/officeart/2005/8/layout/gear1"/>
    <dgm:cxn modelId="{83C533B4-D058-4ECB-B3DE-069D7AA393B5}" type="presParOf" srcId="{0073B872-5DC5-4D8A-ABB4-B68411B4563A}" destId="{70DEB20D-B23B-4F7E-A24C-7E901ABF2F8B}" srcOrd="7" destOrd="0" presId="urn:microsoft.com/office/officeart/2005/8/layout/gear1"/>
    <dgm:cxn modelId="{9C0D4DCD-C5CD-4BF9-897A-12E2792F0138}" type="presParOf" srcId="{0073B872-5DC5-4D8A-ABB4-B68411B4563A}" destId="{D28D6C0A-D6C7-4888-A410-EB2911E43E83}" srcOrd="8" destOrd="0" presId="urn:microsoft.com/office/officeart/2005/8/layout/gear1"/>
    <dgm:cxn modelId="{29231257-6D33-438B-A729-C3AB36140FCC}" type="presParOf" srcId="{0073B872-5DC5-4D8A-ABB4-B68411B4563A}" destId="{7E868946-BAEF-460A-98A2-3EEF8D80F025}" srcOrd="9" destOrd="0" presId="urn:microsoft.com/office/officeart/2005/8/layout/gear1"/>
    <dgm:cxn modelId="{E8AC7A5D-90B9-48D0-A81E-79383303872D}" type="presParOf" srcId="{0073B872-5DC5-4D8A-ABB4-B68411B4563A}" destId="{DB2E3C1D-F1E9-41AA-A3CB-177D92A23297}" srcOrd="10" destOrd="0" presId="urn:microsoft.com/office/officeart/2005/8/layout/gear1"/>
    <dgm:cxn modelId="{7931341D-CD1F-427F-A17C-3E1A39F9181A}" type="presParOf" srcId="{0073B872-5DC5-4D8A-ABB4-B68411B4563A}" destId="{7F5F3F43-B601-48B5-A939-0D65251ADB89}" srcOrd="11" destOrd="0" presId="urn:microsoft.com/office/officeart/2005/8/layout/gear1"/>
    <dgm:cxn modelId="{4B69ADA1-C16A-48E4-B5B0-D7F75EDB7331}" type="presParOf" srcId="{0073B872-5DC5-4D8A-ABB4-B68411B4563A}" destId="{83280978-2088-430E-9CBC-99A9195548F9}"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7E48532-46F0-461C-8972-0343BF8FBC51}" type="doc">
      <dgm:prSet loTypeId="urn:microsoft.com/office/officeart/2005/8/layout/venn1" loCatId="relationship" qsTypeId="urn:microsoft.com/office/officeart/2005/8/quickstyle/simple1" qsCatId="simple" csTypeId="urn:microsoft.com/office/officeart/2005/8/colors/accent1_3" csCatId="accent1" phldr="1"/>
      <dgm:spPr/>
      <dgm:t>
        <a:bodyPr/>
        <a:lstStyle/>
        <a:p>
          <a:endParaRPr lang="de-DE"/>
        </a:p>
      </dgm:t>
    </dgm:pt>
    <dgm:pt modelId="{5AEE9F06-F1DD-4941-B123-DACF1ABB4CFA}">
      <dgm:prSet phldrT="[Text]" custT="1"/>
      <dgm:spPr/>
      <dgm:t>
        <a:bodyPr/>
        <a:lstStyle/>
        <a:p>
          <a:r>
            <a:rPr lang="en-US" sz="1800" dirty="0" err="1"/>
            <a:t>Kreativität</a:t>
          </a:r>
          <a:r>
            <a:rPr lang="en-US" sz="1800" dirty="0"/>
            <a:t> </a:t>
          </a:r>
          <a:r>
            <a:rPr lang="en-US" sz="1800" dirty="0" err="1"/>
            <a:t>zulassen</a:t>
          </a:r>
          <a:endParaRPr lang="de-DE" sz="1800" dirty="0"/>
        </a:p>
      </dgm:t>
    </dgm:pt>
    <dgm:pt modelId="{87A871A3-743B-4291-8FB0-CCC9EC1AFC76}" type="parTrans" cxnId="{9A35B8BC-2C07-4E22-9B87-8E103DE91E73}">
      <dgm:prSet/>
      <dgm:spPr/>
      <dgm:t>
        <a:bodyPr/>
        <a:lstStyle/>
        <a:p>
          <a:endParaRPr lang="de-DE" sz="1800"/>
        </a:p>
      </dgm:t>
    </dgm:pt>
    <dgm:pt modelId="{7FB5DD70-C082-4F3C-8A79-45BC538093FD}" type="sibTrans" cxnId="{9A35B8BC-2C07-4E22-9B87-8E103DE91E73}">
      <dgm:prSet/>
      <dgm:spPr/>
      <dgm:t>
        <a:bodyPr/>
        <a:lstStyle/>
        <a:p>
          <a:endParaRPr lang="de-DE" sz="1800"/>
        </a:p>
      </dgm:t>
    </dgm:pt>
    <dgm:pt modelId="{FC7FB2C9-1DEB-4FA0-8969-6777A63135DC}">
      <dgm:prSet phldrT="[Text]" custT="1"/>
      <dgm:spPr/>
      <dgm:t>
        <a:bodyPr/>
        <a:lstStyle/>
        <a:p>
          <a:r>
            <a:rPr lang="en-US" sz="1800" dirty="0" err="1"/>
            <a:t>Wettbewerb</a:t>
          </a:r>
          <a:r>
            <a:rPr lang="en-US" sz="1800" dirty="0"/>
            <a:t> </a:t>
          </a:r>
          <a:r>
            <a:rPr lang="en-US" sz="1800" dirty="0" err="1"/>
            <a:t>kennen</a:t>
          </a:r>
          <a:endParaRPr lang="de-DE" sz="1800" dirty="0"/>
        </a:p>
      </dgm:t>
    </dgm:pt>
    <dgm:pt modelId="{8B99FC28-A02A-40DD-BF3C-38C010690371}" type="parTrans" cxnId="{DDF4F4A8-630C-44B3-B103-CEC90D5CD390}">
      <dgm:prSet/>
      <dgm:spPr/>
      <dgm:t>
        <a:bodyPr/>
        <a:lstStyle/>
        <a:p>
          <a:endParaRPr lang="de-DE" sz="1800"/>
        </a:p>
      </dgm:t>
    </dgm:pt>
    <dgm:pt modelId="{F36B07BE-CCB5-461A-BD1C-B72EBE2C8E6A}" type="sibTrans" cxnId="{DDF4F4A8-630C-44B3-B103-CEC90D5CD390}">
      <dgm:prSet/>
      <dgm:spPr/>
      <dgm:t>
        <a:bodyPr/>
        <a:lstStyle/>
        <a:p>
          <a:endParaRPr lang="de-DE" sz="1800"/>
        </a:p>
      </dgm:t>
    </dgm:pt>
    <dgm:pt modelId="{74AF579E-63B1-4912-9C50-1F0B9EB818DF}">
      <dgm:prSet phldrT="[Text]" custT="1"/>
      <dgm:spPr/>
      <dgm:t>
        <a:bodyPr/>
        <a:lstStyle/>
        <a:p>
          <a:r>
            <a:rPr lang="en-US" sz="1800" dirty="0" err="1"/>
            <a:t>Koopera-tionen</a:t>
          </a:r>
          <a:r>
            <a:rPr lang="en-US" sz="1800" dirty="0"/>
            <a:t> </a:t>
          </a:r>
          <a:r>
            <a:rPr lang="en-US" sz="1800" dirty="0" err="1"/>
            <a:t>eingehen</a:t>
          </a:r>
          <a:endParaRPr lang="de-DE" sz="1800" dirty="0"/>
        </a:p>
      </dgm:t>
    </dgm:pt>
    <dgm:pt modelId="{269E31D2-1093-4FCE-8B5E-25D9B1BBA81F}" type="parTrans" cxnId="{FEEEAE60-788F-4F3B-82AA-489FFE4F49E6}">
      <dgm:prSet/>
      <dgm:spPr/>
      <dgm:t>
        <a:bodyPr/>
        <a:lstStyle/>
        <a:p>
          <a:endParaRPr lang="de-DE" sz="1800"/>
        </a:p>
      </dgm:t>
    </dgm:pt>
    <dgm:pt modelId="{4E88B631-6C14-44DE-A05A-558AE53CC2D7}" type="sibTrans" cxnId="{FEEEAE60-788F-4F3B-82AA-489FFE4F49E6}">
      <dgm:prSet/>
      <dgm:spPr/>
      <dgm:t>
        <a:bodyPr/>
        <a:lstStyle/>
        <a:p>
          <a:endParaRPr lang="de-DE" sz="1800"/>
        </a:p>
      </dgm:t>
    </dgm:pt>
    <dgm:pt modelId="{08E5465F-302A-4228-8753-5F8F5C4F644E}">
      <dgm:prSet phldrT="[Text]" custT="1"/>
      <dgm:spPr/>
      <dgm:t>
        <a:bodyPr/>
        <a:lstStyle/>
        <a:p>
          <a:r>
            <a:rPr lang="en-US" sz="1800" dirty="0" err="1"/>
            <a:t>Änderungen</a:t>
          </a:r>
          <a:r>
            <a:rPr lang="en-US" sz="1800" dirty="0"/>
            <a:t> </a:t>
          </a:r>
          <a:r>
            <a:rPr lang="en-US" sz="1800" dirty="0" err="1"/>
            <a:t>begrüßen</a:t>
          </a:r>
          <a:endParaRPr lang="de-DE" sz="1800" dirty="0"/>
        </a:p>
      </dgm:t>
    </dgm:pt>
    <dgm:pt modelId="{CE66488C-2312-48FA-89EE-8BCBDB7EA26D}" type="parTrans" cxnId="{9AFBAEA9-C41D-4415-B09D-4F729911967F}">
      <dgm:prSet/>
      <dgm:spPr/>
      <dgm:t>
        <a:bodyPr/>
        <a:lstStyle/>
        <a:p>
          <a:endParaRPr lang="de-DE" sz="1800"/>
        </a:p>
      </dgm:t>
    </dgm:pt>
    <dgm:pt modelId="{802C6897-4EBE-4E94-9523-2BB1CDC8766D}" type="sibTrans" cxnId="{9AFBAEA9-C41D-4415-B09D-4F729911967F}">
      <dgm:prSet/>
      <dgm:spPr/>
      <dgm:t>
        <a:bodyPr/>
        <a:lstStyle/>
        <a:p>
          <a:endParaRPr lang="de-DE" sz="1800"/>
        </a:p>
      </dgm:t>
    </dgm:pt>
    <dgm:pt modelId="{5733CF8C-541F-4C2B-AA44-0432879777A2}">
      <dgm:prSet phldrT="[Text]" custT="1"/>
      <dgm:spPr/>
      <dgm:t>
        <a:bodyPr/>
        <a:lstStyle/>
        <a:p>
          <a:r>
            <a:rPr lang="en-US" sz="1800" dirty="0" err="1"/>
            <a:t>Bedarf</a:t>
          </a:r>
          <a:r>
            <a:rPr lang="en-US" sz="1800" dirty="0"/>
            <a:t> </a:t>
          </a:r>
          <a:r>
            <a:rPr lang="en-US" sz="1800" dirty="0" err="1"/>
            <a:t>ermitteln</a:t>
          </a:r>
          <a:endParaRPr lang="de-DE" sz="1800" dirty="0"/>
        </a:p>
      </dgm:t>
    </dgm:pt>
    <dgm:pt modelId="{53B26264-5AB8-4994-89BD-0A06FDF661CA}" type="parTrans" cxnId="{82C03715-085E-48B3-A027-9B8E3F568BAF}">
      <dgm:prSet/>
      <dgm:spPr/>
      <dgm:t>
        <a:bodyPr/>
        <a:lstStyle/>
        <a:p>
          <a:endParaRPr lang="de-DE" sz="1800"/>
        </a:p>
      </dgm:t>
    </dgm:pt>
    <dgm:pt modelId="{985C3512-4F50-48D8-B1B9-B396A6B8163A}" type="sibTrans" cxnId="{82C03715-085E-48B3-A027-9B8E3F568BAF}">
      <dgm:prSet/>
      <dgm:spPr/>
      <dgm:t>
        <a:bodyPr/>
        <a:lstStyle/>
        <a:p>
          <a:endParaRPr lang="de-DE" sz="1800"/>
        </a:p>
      </dgm:t>
    </dgm:pt>
    <dgm:pt modelId="{902CEA90-6511-409E-87B1-B7F043BFDAE4}" type="pres">
      <dgm:prSet presAssocID="{87E48532-46F0-461C-8972-0343BF8FBC51}" presName="compositeShape" presStyleCnt="0">
        <dgm:presLayoutVars>
          <dgm:chMax val="7"/>
          <dgm:dir/>
          <dgm:resizeHandles val="exact"/>
        </dgm:presLayoutVars>
      </dgm:prSet>
      <dgm:spPr/>
    </dgm:pt>
    <dgm:pt modelId="{CA6802A1-2B88-45CA-9DED-E6FFF6045E79}" type="pres">
      <dgm:prSet presAssocID="{5AEE9F06-F1DD-4941-B123-DACF1ABB4CFA}" presName="circ1" presStyleLbl="vennNode1" presStyleIdx="0" presStyleCnt="5"/>
      <dgm:spPr>
        <a:xfrm>
          <a:off x="1714500" y="1002251"/>
          <a:ext cx="1143000" cy="1143000"/>
        </a:xfrm>
        <a:prstGeom prst="ellipse">
          <a:avLst/>
        </a:prstGeom>
        <a:solidFill>
          <a:srgbClr val="4590B8"/>
        </a:solidFill>
        <a:ln w="22225" cap="rnd" cmpd="sng" algn="ctr">
          <a:noFill/>
          <a:prstDash val="solid"/>
        </a:ln>
        <a:effectLst>
          <a:outerShdw blurRad="38100" dist="25400" dir="5400000" rotWithShape="0">
            <a:srgbClr val="000000">
              <a:alpha val="55000"/>
            </a:srgbClr>
          </a:outerShdw>
        </a:effectLst>
        <a:scene3d>
          <a:camera prst="orthographicFront"/>
          <a:lightRig rig="flat" dir="t"/>
        </a:scene3d>
        <a:sp3d prstMaterial="plastic">
          <a:bevelT w="120900" h="88900"/>
          <a:bevelB w="88900" h="31750" prst="angle"/>
        </a:sp3d>
      </dgm:spPr>
    </dgm:pt>
    <dgm:pt modelId="{8B9A2C25-98AE-48CF-88BC-1AA701C15669}" type="pres">
      <dgm:prSet presAssocID="{5AEE9F06-F1DD-4941-B123-DACF1ABB4CFA}" presName="circ1Tx" presStyleLbl="revTx" presStyleIdx="0" presStyleCnt="0">
        <dgm:presLayoutVars>
          <dgm:chMax val="0"/>
          <dgm:chPref val="0"/>
          <dgm:bulletEnabled val="1"/>
        </dgm:presLayoutVars>
      </dgm:prSet>
      <dgm:spPr/>
    </dgm:pt>
    <dgm:pt modelId="{986548E5-4CEB-4E3C-8B94-C3CF18F4B165}" type="pres">
      <dgm:prSet presAssocID="{5733CF8C-541F-4C2B-AA44-0432879777A2}" presName="circ2" presStyleLbl="vennNode1" presStyleIdx="1" presStyleCnt="5"/>
      <dgm:spPr>
        <a:xfrm>
          <a:off x="2149297" y="1318046"/>
          <a:ext cx="1143000" cy="1143000"/>
        </a:xfrm>
        <a:prstGeom prst="ellipse">
          <a:avLst/>
        </a:prstGeom>
        <a:solidFill>
          <a:srgbClr val="4590B8"/>
        </a:solidFill>
        <a:ln w="22225" cap="rnd" cmpd="sng" algn="ctr">
          <a:noFill/>
          <a:prstDash val="solid"/>
        </a:ln>
        <a:effectLst>
          <a:outerShdw blurRad="38100" dist="25400" dir="5400000" rotWithShape="0">
            <a:srgbClr val="000000">
              <a:alpha val="55000"/>
            </a:srgbClr>
          </a:outerShdw>
        </a:effectLst>
        <a:scene3d>
          <a:camera prst="orthographicFront"/>
          <a:lightRig rig="flat" dir="t"/>
        </a:scene3d>
        <a:sp3d prstMaterial="plastic">
          <a:bevelT w="120900" h="88900"/>
          <a:bevelB w="88900" h="31750" prst="angle"/>
        </a:sp3d>
      </dgm:spPr>
    </dgm:pt>
    <dgm:pt modelId="{441B5AA0-5E29-4DB1-A684-6A3BA9537774}" type="pres">
      <dgm:prSet presAssocID="{5733CF8C-541F-4C2B-AA44-0432879777A2}" presName="circ2Tx" presStyleLbl="revTx" presStyleIdx="0" presStyleCnt="0">
        <dgm:presLayoutVars>
          <dgm:chMax val="0"/>
          <dgm:chPref val="0"/>
          <dgm:bulletEnabled val="1"/>
        </dgm:presLayoutVars>
      </dgm:prSet>
      <dgm:spPr/>
    </dgm:pt>
    <dgm:pt modelId="{E80233C1-BF3C-45D1-A33C-A8FE4C0972C3}" type="pres">
      <dgm:prSet presAssocID="{FC7FB2C9-1DEB-4FA0-8969-6777A63135DC}" presName="circ3" presStyleLbl="vennNode1" presStyleIdx="2" presStyleCnt="5"/>
      <dgm:spPr>
        <a:xfrm>
          <a:off x="1983334" y="1829457"/>
          <a:ext cx="1143000" cy="1143000"/>
        </a:xfrm>
        <a:prstGeom prst="ellipse">
          <a:avLst/>
        </a:prstGeom>
        <a:solidFill>
          <a:srgbClr val="4590B8"/>
        </a:solidFill>
        <a:ln w="22225" cap="rnd" cmpd="sng" algn="ctr">
          <a:noFill/>
          <a:prstDash val="solid"/>
        </a:ln>
        <a:effectLst>
          <a:outerShdw blurRad="38100" dist="25400" dir="5400000" rotWithShape="0">
            <a:srgbClr val="000000">
              <a:alpha val="55000"/>
            </a:srgbClr>
          </a:outerShdw>
        </a:effectLst>
        <a:scene3d>
          <a:camera prst="orthographicFront"/>
          <a:lightRig rig="flat" dir="t"/>
        </a:scene3d>
        <a:sp3d prstMaterial="plastic">
          <a:bevelT w="120900" h="88900"/>
          <a:bevelB w="88900" h="31750" prst="angle"/>
        </a:sp3d>
      </dgm:spPr>
    </dgm:pt>
    <dgm:pt modelId="{4C9EF49E-0E6B-43C7-9A89-35BC912C806A}" type="pres">
      <dgm:prSet presAssocID="{FC7FB2C9-1DEB-4FA0-8969-6777A63135DC}" presName="circ3Tx" presStyleLbl="revTx" presStyleIdx="0" presStyleCnt="0">
        <dgm:presLayoutVars>
          <dgm:chMax val="0"/>
          <dgm:chPref val="0"/>
          <dgm:bulletEnabled val="1"/>
        </dgm:presLayoutVars>
      </dgm:prSet>
      <dgm:spPr/>
    </dgm:pt>
    <dgm:pt modelId="{500CE0A4-9239-43D9-ADED-6576F26D1270}" type="pres">
      <dgm:prSet presAssocID="{74AF579E-63B1-4912-9C50-1F0B9EB818DF}" presName="circ4" presStyleLbl="vennNode1" presStyleIdx="3" presStyleCnt="5"/>
      <dgm:spPr>
        <a:xfrm>
          <a:off x="1445666" y="1829457"/>
          <a:ext cx="1143000" cy="1143000"/>
        </a:xfrm>
        <a:prstGeom prst="ellipse">
          <a:avLst/>
        </a:prstGeom>
        <a:solidFill>
          <a:srgbClr val="4590B8"/>
        </a:solidFill>
        <a:ln w="22225" cap="rnd" cmpd="sng" algn="ctr">
          <a:noFill/>
          <a:prstDash val="solid"/>
        </a:ln>
        <a:effectLst>
          <a:outerShdw blurRad="38100" dist="25400" dir="5400000" rotWithShape="0">
            <a:srgbClr val="000000">
              <a:alpha val="55000"/>
            </a:srgbClr>
          </a:outerShdw>
        </a:effectLst>
        <a:scene3d>
          <a:camera prst="orthographicFront"/>
          <a:lightRig rig="flat" dir="t"/>
        </a:scene3d>
        <a:sp3d prstMaterial="plastic">
          <a:bevelT w="120900" h="88900"/>
          <a:bevelB w="88900" h="31750" prst="angle"/>
        </a:sp3d>
      </dgm:spPr>
    </dgm:pt>
    <dgm:pt modelId="{C998CDE4-CD50-4876-B70E-6CEC48E3FF4E}" type="pres">
      <dgm:prSet presAssocID="{74AF579E-63B1-4912-9C50-1F0B9EB818DF}" presName="circ4Tx" presStyleLbl="revTx" presStyleIdx="0" presStyleCnt="0">
        <dgm:presLayoutVars>
          <dgm:chMax val="0"/>
          <dgm:chPref val="0"/>
          <dgm:bulletEnabled val="1"/>
        </dgm:presLayoutVars>
      </dgm:prSet>
      <dgm:spPr/>
    </dgm:pt>
    <dgm:pt modelId="{7FCEB892-C472-4023-AD6F-B7D984348CFC}" type="pres">
      <dgm:prSet presAssocID="{08E5465F-302A-4228-8753-5F8F5C4F644E}" presName="circ5" presStyleLbl="vennNode1" presStyleIdx="4" presStyleCnt="5"/>
      <dgm:spPr>
        <a:xfrm>
          <a:off x="1279703" y="1318046"/>
          <a:ext cx="1143000" cy="1143000"/>
        </a:xfrm>
        <a:prstGeom prst="ellipse">
          <a:avLst/>
        </a:prstGeom>
        <a:solidFill>
          <a:srgbClr val="4590B8"/>
        </a:solidFill>
        <a:ln>
          <a:noFill/>
        </a:ln>
        <a:effectLst>
          <a:outerShdw blurRad="38100" dist="25400" dir="5400000" rotWithShape="0">
            <a:srgbClr val="000000">
              <a:alpha val="55000"/>
            </a:srgbClr>
          </a:outerShdw>
        </a:effectLst>
        <a:scene3d>
          <a:camera prst="orthographicFront"/>
          <a:lightRig rig="flat" dir="t"/>
        </a:scene3d>
        <a:sp3d prstMaterial="plastic">
          <a:bevelT w="120900" h="88900"/>
          <a:bevelB w="88900" h="31750" prst="angle"/>
        </a:sp3d>
      </dgm:spPr>
    </dgm:pt>
    <dgm:pt modelId="{D26CCCC7-AA9C-4B17-A51E-C4ACF0EEA4FA}" type="pres">
      <dgm:prSet presAssocID="{08E5465F-302A-4228-8753-5F8F5C4F644E}" presName="circ5Tx" presStyleLbl="revTx" presStyleIdx="0" presStyleCnt="0">
        <dgm:presLayoutVars>
          <dgm:chMax val="0"/>
          <dgm:chPref val="0"/>
          <dgm:bulletEnabled val="1"/>
        </dgm:presLayoutVars>
      </dgm:prSet>
      <dgm:spPr/>
    </dgm:pt>
  </dgm:ptLst>
  <dgm:cxnLst>
    <dgm:cxn modelId="{9AFBAEA9-C41D-4415-B09D-4F729911967F}" srcId="{87E48532-46F0-461C-8972-0343BF8FBC51}" destId="{08E5465F-302A-4228-8753-5F8F5C4F644E}" srcOrd="4" destOrd="0" parTransId="{CE66488C-2312-48FA-89EE-8BCBDB7EA26D}" sibTransId="{802C6897-4EBE-4E94-9523-2BB1CDC8766D}"/>
    <dgm:cxn modelId="{9A35B8BC-2C07-4E22-9B87-8E103DE91E73}" srcId="{87E48532-46F0-461C-8972-0343BF8FBC51}" destId="{5AEE9F06-F1DD-4941-B123-DACF1ABB4CFA}" srcOrd="0" destOrd="0" parTransId="{87A871A3-743B-4291-8FB0-CCC9EC1AFC76}" sibTransId="{7FB5DD70-C082-4F3C-8A79-45BC538093FD}"/>
    <dgm:cxn modelId="{27F719E6-EFE2-4BB2-B44C-12B54A7FA8FC}" type="presOf" srcId="{74AF579E-63B1-4912-9C50-1F0B9EB818DF}" destId="{C998CDE4-CD50-4876-B70E-6CEC48E3FF4E}" srcOrd="0" destOrd="0" presId="urn:microsoft.com/office/officeart/2005/8/layout/venn1"/>
    <dgm:cxn modelId="{361D6455-E8EF-40EE-8407-0CDD49ED9A23}" type="presOf" srcId="{08E5465F-302A-4228-8753-5F8F5C4F644E}" destId="{D26CCCC7-AA9C-4B17-A51E-C4ACF0EEA4FA}" srcOrd="0" destOrd="0" presId="urn:microsoft.com/office/officeart/2005/8/layout/venn1"/>
    <dgm:cxn modelId="{FEEEAE60-788F-4F3B-82AA-489FFE4F49E6}" srcId="{87E48532-46F0-461C-8972-0343BF8FBC51}" destId="{74AF579E-63B1-4912-9C50-1F0B9EB818DF}" srcOrd="3" destOrd="0" parTransId="{269E31D2-1093-4FCE-8B5E-25D9B1BBA81F}" sibTransId="{4E88B631-6C14-44DE-A05A-558AE53CC2D7}"/>
    <dgm:cxn modelId="{8AACDB61-2F40-424A-B424-F1115AC64F2A}" type="presOf" srcId="{5AEE9F06-F1DD-4941-B123-DACF1ABB4CFA}" destId="{8B9A2C25-98AE-48CF-88BC-1AA701C15669}" srcOrd="0" destOrd="0" presId="urn:microsoft.com/office/officeart/2005/8/layout/venn1"/>
    <dgm:cxn modelId="{82C03715-085E-48B3-A027-9B8E3F568BAF}" srcId="{87E48532-46F0-461C-8972-0343BF8FBC51}" destId="{5733CF8C-541F-4C2B-AA44-0432879777A2}" srcOrd="1" destOrd="0" parTransId="{53B26264-5AB8-4994-89BD-0A06FDF661CA}" sibTransId="{985C3512-4F50-48D8-B1B9-B396A6B8163A}"/>
    <dgm:cxn modelId="{5282A980-1B7B-43DF-8D7B-49A5F7EFB3FC}" type="presOf" srcId="{5733CF8C-541F-4C2B-AA44-0432879777A2}" destId="{441B5AA0-5E29-4DB1-A684-6A3BA9537774}" srcOrd="0" destOrd="0" presId="urn:microsoft.com/office/officeart/2005/8/layout/venn1"/>
    <dgm:cxn modelId="{365BBBA4-C563-4993-8A7E-B4199FE06544}" type="presOf" srcId="{87E48532-46F0-461C-8972-0343BF8FBC51}" destId="{902CEA90-6511-409E-87B1-B7F043BFDAE4}" srcOrd="0" destOrd="0" presId="urn:microsoft.com/office/officeart/2005/8/layout/venn1"/>
    <dgm:cxn modelId="{DDF4F4A8-630C-44B3-B103-CEC90D5CD390}" srcId="{87E48532-46F0-461C-8972-0343BF8FBC51}" destId="{FC7FB2C9-1DEB-4FA0-8969-6777A63135DC}" srcOrd="2" destOrd="0" parTransId="{8B99FC28-A02A-40DD-BF3C-38C010690371}" sibTransId="{F36B07BE-CCB5-461A-BD1C-B72EBE2C8E6A}"/>
    <dgm:cxn modelId="{5E146796-1F6A-47EB-AE6B-38AE518AD10C}" type="presOf" srcId="{FC7FB2C9-1DEB-4FA0-8969-6777A63135DC}" destId="{4C9EF49E-0E6B-43C7-9A89-35BC912C806A}" srcOrd="0" destOrd="0" presId="urn:microsoft.com/office/officeart/2005/8/layout/venn1"/>
    <dgm:cxn modelId="{33C45AA5-BDA2-46F1-84F1-8EECF644FAB1}" type="presParOf" srcId="{902CEA90-6511-409E-87B1-B7F043BFDAE4}" destId="{CA6802A1-2B88-45CA-9DED-E6FFF6045E79}" srcOrd="0" destOrd="0" presId="urn:microsoft.com/office/officeart/2005/8/layout/venn1"/>
    <dgm:cxn modelId="{17537EFB-5347-4DDA-B02E-05E5EB389E4B}" type="presParOf" srcId="{902CEA90-6511-409E-87B1-B7F043BFDAE4}" destId="{8B9A2C25-98AE-48CF-88BC-1AA701C15669}" srcOrd="1" destOrd="0" presId="urn:microsoft.com/office/officeart/2005/8/layout/venn1"/>
    <dgm:cxn modelId="{CAFB392A-C144-4604-BAB4-8FFAC39BDBF6}" type="presParOf" srcId="{902CEA90-6511-409E-87B1-B7F043BFDAE4}" destId="{986548E5-4CEB-4E3C-8B94-C3CF18F4B165}" srcOrd="2" destOrd="0" presId="urn:microsoft.com/office/officeart/2005/8/layout/venn1"/>
    <dgm:cxn modelId="{D93B23B9-4E5C-4986-92CF-D2101C0F8A4F}" type="presParOf" srcId="{902CEA90-6511-409E-87B1-B7F043BFDAE4}" destId="{441B5AA0-5E29-4DB1-A684-6A3BA9537774}" srcOrd="3" destOrd="0" presId="urn:microsoft.com/office/officeart/2005/8/layout/venn1"/>
    <dgm:cxn modelId="{98F1AF67-97ED-4C06-AE4A-DF438C3899DD}" type="presParOf" srcId="{902CEA90-6511-409E-87B1-B7F043BFDAE4}" destId="{E80233C1-BF3C-45D1-A33C-A8FE4C0972C3}" srcOrd="4" destOrd="0" presId="urn:microsoft.com/office/officeart/2005/8/layout/venn1"/>
    <dgm:cxn modelId="{3D734C7B-819C-4A9C-B254-FEA89031DD53}" type="presParOf" srcId="{902CEA90-6511-409E-87B1-B7F043BFDAE4}" destId="{4C9EF49E-0E6B-43C7-9A89-35BC912C806A}" srcOrd="5" destOrd="0" presId="urn:microsoft.com/office/officeart/2005/8/layout/venn1"/>
    <dgm:cxn modelId="{7B8929B0-7ED3-4CF9-B3C7-7933173C1B8E}" type="presParOf" srcId="{902CEA90-6511-409E-87B1-B7F043BFDAE4}" destId="{500CE0A4-9239-43D9-ADED-6576F26D1270}" srcOrd="6" destOrd="0" presId="urn:microsoft.com/office/officeart/2005/8/layout/venn1"/>
    <dgm:cxn modelId="{F2B3F809-8C98-49E3-AA67-5F93DBFDAFFE}" type="presParOf" srcId="{902CEA90-6511-409E-87B1-B7F043BFDAE4}" destId="{C998CDE4-CD50-4876-B70E-6CEC48E3FF4E}" srcOrd="7" destOrd="0" presId="urn:microsoft.com/office/officeart/2005/8/layout/venn1"/>
    <dgm:cxn modelId="{DD5ECED9-C66F-46E2-B539-6A87D1F3AFF7}" type="presParOf" srcId="{902CEA90-6511-409E-87B1-B7F043BFDAE4}" destId="{7FCEB892-C472-4023-AD6F-B7D984348CFC}" srcOrd="8" destOrd="0" presId="urn:microsoft.com/office/officeart/2005/8/layout/venn1"/>
    <dgm:cxn modelId="{386BEC95-FDA6-4C8B-94FA-7DB3B15CABF2}" type="presParOf" srcId="{902CEA90-6511-409E-87B1-B7F043BFDAE4}" destId="{D26CCCC7-AA9C-4B17-A51E-C4ACF0EEA4FA}" srcOrd="9"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DF68548-EC82-4274-BD8D-E64D7C32AE87}" type="doc">
      <dgm:prSet loTypeId="urn:microsoft.com/office/officeart/2005/8/layout/balance1" loCatId="relationship" qsTypeId="urn:microsoft.com/office/officeart/2005/8/quickstyle/simple1" qsCatId="simple" csTypeId="urn:microsoft.com/office/officeart/2005/8/colors/accent1_2" csCatId="accent1" phldr="1"/>
      <dgm:spPr/>
      <dgm:t>
        <a:bodyPr/>
        <a:lstStyle/>
        <a:p>
          <a:endParaRPr lang="de-DE"/>
        </a:p>
      </dgm:t>
    </dgm:pt>
    <dgm:pt modelId="{52B93525-C7A4-40DF-BE4C-5FDF099698BC}">
      <dgm:prSet phldrT="[Text]" custT="1"/>
      <dgm:spPr>
        <a:solidFill>
          <a:schemeClr val="bg1">
            <a:alpha val="90000"/>
          </a:schemeClr>
        </a:solidFill>
        <a:ln>
          <a:noFill/>
        </a:ln>
      </dgm:spPr>
      <dgm:t>
        <a:bodyPr/>
        <a:lstStyle/>
        <a:p>
          <a:r>
            <a:rPr lang="en-US" sz="3200" dirty="0" err="1">
              <a:solidFill>
                <a:schemeClr val="accent4">
                  <a:lumMod val="75000"/>
                </a:schemeClr>
              </a:solidFill>
            </a:rPr>
            <a:t>Risiken</a:t>
          </a:r>
          <a:endParaRPr lang="de-DE" sz="3200" dirty="0">
            <a:solidFill>
              <a:schemeClr val="accent4">
                <a:lumMod val="75000"/>
              </a:schemeClr>
            </a:solidFill>
          </a:endParaRPr>
        </a:p>
      </dgm:t>
    </dgm:pt>
    <dgm:pt modelId="{2C4E01E6-FFB1-4A46-9817-10AC81D00E4F}" type="parTrans" cxnId="{B6CDEB4D-DB9E-4BBA-A219-0F8387E31ABF}">
      <dgm:prSet/>
      <dgm:spPr/>
      <dgm:t>
        <a:bodyPr/>
        <a:lstStyle/>
        <a:p>
          <a:endParaRPr lang="de-DE"/>
        </a:p>
      </dgm:t>
    </dgm:pt>
    <dgm:pt modelId="{374F3D1D-EAEC-483C-94CE-C93C3E4FB972}" type="sibTrans" cxnId="{B6CDEB4D-DB9E-4BBA-A219-0F8387E31ABF}">
      <dgm:prSet/>
      <dgm:spPr/>
      <dgm:t>
        <a:bodyPr/>
        <a:lstStyle/>
        <a:p>
          <a:endParaRPr lang="de-DE"/>
        </a:p>
      </dgm:t>
    </dgm:pt>
    <dgm:pt modelId="{922C3F43-3717-4159-9883-980EEF089CF8}">
      <dgm:prSet phldrT="[Text]"/>
      <dgm:spPr>
        <a:solidFill>
          <a:schemeClr val="accent4">
            <a:lumMod val="75000"/>
          </a:schemeClr>
        </a:solidFill>
      </dgm:spPr>
      <dgm:t>
        <a:bodyPr/>
        <a:lstStyle/>
        <a:p>
          <a:r>
            <a:rPr lang="en-US" dirty="0" err="1"/>
            <a:t>Höhere</a:t>
          </a:r>
          <a:r>
            <a:rPr lang="en-US" dirty="0"/>
            <a:t> </a:t>
          </a:r>
          <a:r>
            <a:rPr lang="en-US" dirty="0" err="1"/>
            <a:t>Komplexität</a:t>
          </a:r>
          <a:r>
            <a:rPr lang="en-US" dirty="0"/>
            <a:t> </a:t>
          </a:r>
          <a:r>
            <a:rPr lang="en-US" dirty="0" err="1"/>
            <a:t>verlangt</a:t>
          </a:r>
          <a:r>
            <a:rPr lang="en-US" dirty="0"/>
            <a:t> </a:t>
          </a:r>
          <a:r>
            <a:rPr lang="en-US" dirty="0" err="1"/>
            <a:t>klare</a:t>
          </a:r>
          <a:r>
            <a:rPr lang="en-US" dirty="0"/>
            <a:t> und </a:t>
          </a:r>
          <a:r>
            <a:rPr lang="en-US" dirty="0" err="1"/>
            <a:t>einzuhaltende</a:t>
          </a:r>
          <a:r>
            <a:rPr lang="en-US" dirty="0"/>
            <a:t> </a:t>
          </a:r>
          <a:r>
            <a:rPr lang="en-US" dirty="0" err="1"/>
            <a:t>Strategie</a:t>
          </a:r>
          <a:endParaRPr lang="de-DE" dirty="0"/>
        </a:p>
      </dgm:t>
    </dgm:pt>
    <dgm:pt modelId="{CF06CCC8-7F4E-4839-BD78-8E385A6455A1}" type="parTrans" cxnId="{7C926E31-7126-4A3B-90C0-B51323330043}">
      <dgm:prSet/>
      <dgm:spPr/>
      <dgm:t>
        <a:bodyPr/>
        <a:lstStyle/>
        <a:p>
          <a:endParaRPr lang="de-DE"/>
        </a:p>
      </dgm:t>
    </dgm:pt>
    <dgm:pt modelId="{3334DA8B-0F9E-4335-8503-12767BC2C0E7}" type="sibTrans" cxnId="{7C926E31-7126-4A3B-90C0-B51323330043}">
      <dgm:prSet/>
      <dgm:spPr/>
      <dgm:t>
        <a:bodyPr/>
        <a:lstStyle/>
        <a:p>
          <a:endParaRPr lang="de-DE"/>
        </a:p>
      </dgm:t>
    </dgm:pt>
    <dgm:pt modelId="{9DB250F4-4981-4762-B936-C5F735D105E4}">
      <dgm:prSet phldrT="[Text]"/>
      <dgm:spPr>
        <a:solidFill>
          <a:schemeClr val="accent4">
            <a:lumMod val="75000"/>
          </a:schemeClr>
        </a:solidFill>
      </dgm:spPr>
      <dgm:t>
        <a:bodyPr/>
        <a:lstStyle/>
        <a:p>
          <a:r>
            <a:rPr lang="en-US" dirty="0" err="1"/>
            <a:t>Höhere</a:t>
          </a:r>
          <a:r>
            <a:rPr lang="en-US" dirty="0"/>
            <a:t> </a:t>
          </a:r>
          <a:r>
            <a:rPr lang="en-US" dirty="0" err="1"/>
            <a:t>Anforderungen</a:t>
          </a:r>
          <a:r>
            <a:rPr lang="en-US" dirty="0"/>
            <a:t> an Compliance</a:t>
          </a:r>
          <a:endParaRPr lang="de-DE" dirty="0"/>
        </a:p>
      </dgm:t>
    </dgm:pt>
    <dgm:pt modelId="{C6334D06-0FA9-4A31-9D99-E8EF2461AEF7}" type="parTrans" cxnId="{7DFD9276-987C-4B9E-9164-418C17CEEE8C}">
      <dgm:prSet/>
      <dgm:spPr/>
      <dgm:t>
        <a:bodyPr/>
        <a:lstStyle/>
        <a:p>
          <a:endParaRPr lang="de-DE"/>
        </a:p>
      </dgm:t>
    </dgm:pt>
    <dgm:pt modelId="{FC8165D2-ED90-4B7C-8F68-59F550957657}" type="sibTrans" cxnId="{7DFD9276-987C-4B9E-9164-418C17CEEE8C}">
      <dgm:prSet/>
      <dgm:spPr/>
      <dgm:t>
        <a:bodyPr/>
        <a:lstStyle/>
        <a:p>
          <a:endParaRPr lang="de-DE"/>
        </a:p>
      </dgm:t>
    </dgm:pt>
    <dgm:pt modelId="{7D82401F-BE8F-418C-B96B-D721B63A2566}">
      <dgm:prSet phldrT="[Text]" custT="1"/>
      <dgm:spPr>
        <a:solidFill>
          <a:schemeClr val="bg1">
            <a:alpha val="90000"/>
          </a:schemeClr>
        </a:solidFill>
        <a:ln>
          <a:noFill/>
        </a:ln>
      </dgm:spPr>
      <dgm:t>
        <a:bodyPr/>
        <a:lstStyle/>
        <a:p>
          <a:r>
            <a:rPr lang="en-US" sz="3200" dirty="0" err="1">
              <a:solidFill>
                <a:schemeClr val="accent2"/>
              </a:solidFill>
            </a:rPr>
            <a:t>Chancen</a:t>
          </a:r>
          <a:endParaRPr lang="de-DE" sz="3200" dirty="0">
            <a:solidFill>
              <a:schemeClr val="accent2"/>
            </a:solidFill>
          </a:endParaRPr>
        </a:p>
      </dgm:t>
    </dgm:pt>
    <dgm:pt modelId="{A84D5F2F-6740-4240-AD3A-6F0615CD1212}" type="parTrans" cxnId="{9550BCCB-9640-4FC5-AB98-2656683B7BC3}">
      <dgm:prSet/>
      <dgm:spPr/>
      <dgm:t>
        <a:bodyPr/>
        <a:lstStyle/>
        <a:p>
          <a:endParaRPr lang="de-DE"/>
        </a:p>
      </dgm:t>
    </dgm:pt>
    <dgm:pt modelId="{04DC5E42-EDF2-4B57-B01A-A1F7EE52A374}" type="sibTrans" cxnId="{9550BCCB-9640-4FC5-AB98-2656683B7BC3}">
      <dgm:prSet/>
      <dgm:spPr/>
      <dgm:t>
        <a:bodyPr/>
        <a:lstStyle/>
        <a:p>
          <a:endParaRPr lang="de-DE"/>
        </a:p>
      </dgm:t>
    </dgm:pt>
    <dgm:pt modelId="{AE1BB0EA-B18D-413D-84BF-1B58B4796505}">
      <dgm:prSet phldrT="[Text]"/>
      <dgm:spPr>
        <a:solidFill>
          <a:schemeClr val="accent2"/>
        </a:solidFill>
      </dgm:spPr>
      <dgm:t>
        <a:bodyPr/>
        <a:lstStyle/>
        <a:p>
          <a:r>
            <a:rPr lang="en-US" dirty="0" err="1"/>
            <a:t>Evaluierung</a:t>
          </a:r>
          <a:r>
            <a:rPr lang="en-US" dirty="0"/>
            <a:t> der </a:t>
          </a:r>
          <a:r>
            <a:rPr lang="en-US" dirty="0" err="1"/>
            <a:t>Effizienz</a:t>
          </a:r>
          <a:r>
            <a:rPr lang="en-US" dirty="0"/>
            <a:t> alter </a:t>
          </a:r>
          <a:r>
            <a:rPr lang="en-US" dirty="0" err="1"/>
            <a:t>Prozesse</a:t>
          </a:r>
          <a:endParaRPr lang="de-DE" dirty="0"/>
        </a:p>
      </dgm:t>
    </dgm:pt>
    <dgm:pt modelId="{32B58F29-136F-442A-867F-0688C7DC79F2}" type="parTrans" cxnId="{1B7E371C-E2FB-44E1-8005-A84B4948162F}">
      <dgm:prSet/>
      <dgm:spPr/>
      <dgm:t>
        <a:bodyPr/>
        <a:lstStyle/>
        <a:p>
          <a:endParaRPr lang="de-DE"/>
        </a:p>
      </dgm:t>
    </dgm:pt>
    <dgm:pt modelId="{248E40E7-3A89-4623-9FE7-FA3EA93DFA0C}" type="sibTrans" cxnId="{1B7E371C-E2FB-44E1-8005-A84B4948162F}">
      <dgm:prSet/>
      <dgm:spPr/>
      <dgm:t>
        <a:bodyPr/>
        <a:lstStyle/>
        <a:p>
          <a:endParaRPr lang="de-DE"/>
        </a:p>
      </dgm:t>
    </dgm:pt>
    <dgm:pt modelId="{A366571D-F27C-4EF6-AB80-FBB642A07816}">
      <dgm:prSet phldrT="[Text]"/>
      <dgm:spPr>
        <a:solidFill>
          <a:schemeClr val="accent2"/>
        </a:solidFill>
      </dgm:spPr>
      <dgm:t>
        <a:bodyPr/>
        <a:lstStyle/>
        <a:p>
          <a:r>
            <a:rPr lang="en-US" dirty="0" err="1"/>
            <a:t>Kostenreduzierung</a:t>
          </a:r>
          <a:endParaRPr lang="de-DE" dirty="0"/>
        </a:p>
      </dgm:t>
    </dgm:pt>
    <dgm:pt modelId="{2681CEA7-D62E-4D3A-9D6E-92232F2CD1B8}" type="parTrans" cxnId="{D737411F-C694-4928-96D5-F23E51A14862}">
      <dgm:prSet/>
      <dgm:spPr/>
      <dgm:t>
        <a:bodyPr/>
        <a:lstStyle/>
        <a:p>
          <a:endParaRPr lang="de-DE"/>
        </a:p>
      </dgm:t>
    </dgm:pt>
    <dgm:pt modelId="{26630836-D2DB-4587-A191-924A1B8B1452}" type="sibTrans" cxnId="{D737411F-C694-4928-96D5-F23E51A14862}">
      <dgm:prSet/>
      <dgm:spPr/>
      <dgm:t>
        <a:bodyPr/>
        <a:lstStyle/>
        <a:p>
          <a:endParaRPr lang="de-DE"/>
        </a:p>
      </dgm:t>
    </dgm:pt>
    <dgm:pt modelId="{384FEFEA-BD1C-440D-8BD9-5BD03499029B}">
      <dgm:prSet phldrT="[Text]"/>
      <dgm:spPr>
        <a:solidFill>
          <a:schemeClr val="accent4">
            <a:lumMod val="75000"/>
          </a:schemeClr>
        </a:solidFill>
      </dgm:spPr>
      <dgm:t>
        <a:bodyPr/>
        <a:lstStyle/>
        <a:p>
          <a:r>
            <a:rPr lang="en-US" dirty="0" err="1"/>
            <a:t>Mittelbare</a:t>
          </a:r>
          <a:r>
            <a:rPr lang="en-US" dirty="0"/>
            <a:t> </a:t>
          </a:r>
          <a:r>
            <a:rPr lang="en-US" dirty="0" err="1"/>
            <a:t>Aufwände</a:t>
          </a:r>
          <a:r>
            <a:rPr lang="en-US" dirty="0"/>
            <a:t> </a:t>
          </a:r>
          <a:r>
            <a:rPr lang="en-US" dirty="0" err="1"/>
            <a:t>durch</a:t>
          </a:r>
          <a:r>
            <a:rPr lang="en-US" dirty="0"/>
            <a:t> </a:t>
          </a:r>
          <a:r>
            <a:rPr lang="en-US" dirty="0" err="1"/>
            <a:t>Kulturwandel</a:t>
          </a:r>
          <a:endParaRPr lang="de-DE" dirty="0"/>
        </a:p>
      </dgm:t>
    </dgm:pt>
    <dgm:pt modelId="{0556B49E-7F2A-44BA-AF26-2A825D926365}" type="parTrans" cxnId="{C591129B-234C-4F59-A0AF-1378BEA14B06}">
      <dgm:prSet/>
      <dgm:spPr/>
      <dgm:t>
        <a:bodyPr/>
        <a:lstStyle/>
        <a:p>
          <a:endParaRPr lang="de-DE"/>
        </a:p>
      </dgm:t>
    </dgm:pt>
    <dgm:pt modelId="{B63489A1-3586-4A35-8AE5-58A4F51DE28F}" type="sibTrans" cxnId="{C591129B-234C-4F59-A0AF-1378BEA14B06}">
      <dgm:prSet/>
      <dgm:spPr/>
      <dgm:t>
        <a:bodyPr/>
        <a:lstStyle/>
        <a:p>
          <a:endParaRPr lang="de-DE"/>
        </a:p>
      </dgm:t>
    </dgm:pt>
    <dgm:pt modelId="{F6E34D30-B6DB-4A1C-B61C-B1E55ACCA7D0}">
      <dgm:prSet phldrT="[Text]"/>
      <dgm:spPr>
        <a:solidFill>
          <a:schemeClr val="accent2"/>
        </a:solidFill>
      </dgm:spPr>
      <dgm:t>
        <a:bodyPr/>
        <a:lstStyle/>
        <a:p>
          <a:r>
            <a:rPr lang="en-US" dirty="0" err="1"/>
            <a:t>Neue</a:t>
          </a:r>
          <a:r>
            <a:rPr lang="en-US" dirty="0"/>
            <a:t> </a:t>
          </a:r>
          <a:r>
            <a:rPr lang="en-US" dirty="0" err="1"/>
            <a:t>Einnahmequellen</a:t>
          </a:r>
          <a:endParaRPr lang="de-DE" dirty="0"/>
        </a:p>
      </dgm:t>
    </dgm:pt>
    <dgm:pt modelId="{8ADA4131-AC2B-43E9-AC2D-32E343BC1F97}" type="parTrans" cxnId="{3583EEB3-BD11-43F7-84F5-B9D034E76770}">
      <dgm:prSet/>
      <dgm:spPr/>
      <dgm:t>
        <a:bodyPr/>
        <a:lstStyle/>
        <a:p>
          <a:endParaRPr lang="de-DE"/>
        </a:p>
      </dgm:t>
    </dgm:pt>
    <dgm:pt modelId="{28BE3FB2-8190-4D41-9314-B3BF60927F0A}" type="sibTrans" cxnId="{3583EEB3-BD11-43F7-84F5-B9D034E76770}">
      <dgm:prSet/>
      <dgm:spPr/>
      <dgm:t>
        <a:bodyPr/>
        <a:lstStyle/>
        <a:p>
          <a:endParaRPr lang="de-DE"/>
        </a:p>
      </dgm:t>
    </dgm:pt>
    <dgm:pt modelId="{C858B9B3-BBAA-4205-9665-03854D3F6848}">
      <dgm:prSet phldrT="[Text]"/>
      <dgm:spPr>
        <a:solidFill>
          <a:schemeClr val="accent2"/>
        </a:solidFill>
      </dgm:spPr>
      <dgm:t>
        <a:bodyPr/>
        <a:lstStyle/>
        <a:p>
          <a:r>
            <a:rPr lang="en-US"/>
            <a:t>Wettbewerbsfähigkeit </a:t>
          </a:r>
          <a:r>
            <a:rPr lang="en-US" dirty="0" err="1"/>
            <a:t>erhalten</a:t>
          </a:r>
          <a:r>
            <a:rPr lang="en-US" dirty="0"/>
            <a:t>/</a:t>
          </a:r>
          <a:r>
            <a:rPr lang="en-US" dirty="0" err="1"/>
            <a:t>steigern</a:t>
          </a:r>
          <a:endParaRPr lang="de-DE" dirty="0"/>
        </a:p>
      </dgm:t>
    </dgm:pt>
    <dgm:pt modelId="{31E78181-4DC8-4BB0-981D-8DBC458DD280}" type="parTrans" cxnId="{B081DFD3-EAD8-4BDC-8EC6-529510C3EEE0}">
      <dgm:prSet/>
      <dgm:spPr/>
      <dgm:t>
        <a:bodyPr/>
        <a:lstStyle/>
        <a:p>
          <a:endParaRPr lang="de-DE"/>
        </a:p>
      </dgm:t>
    </dgm:pt>
    <dgm:pt modelId="{62E95D60-D850-46E5-91CB-F6164D346767}" type="sibTrans" cxnId="{B081DFD3-EAD8-4BDC-8EC6-529510C3EEE0}">
      <dgm:prSet/>
      <dgm:spPr/>
      <dgm:t>
        <a:bodyPr/>
        <a:lstStyle/>
        <a:p>
          <a:endParaRPr lang="de-DE"/>
        </a:p>
      </dgm:t>
    </dgm:pt>
    <dgm:pt modelId="{908A916A-2DCE-446D-9CF0-9CA51EAA7F07}" type="pres">
      <dgm:prSet presAssocID="{5DF68548-EC82-4274-BD8D-E64D7C32AE87}" presName="outerComposite" presStyleCnt="0">
        <dgm:presLayoutVars>
          <dgm:chMax val="2"/>
          <dgm:animLvl val="lvl"/>
          <dgm:resizeHandles val="exact"/>
        </dgm:presLayoutVars>
      </dgm:prSet>
      <dgm:spPr/>
    </dgm:pt>
    <dgm:pt modelId="{A14AD59B-0016-4D3B-8FE2-11C31E686BAB}" type="pres">
      <dgm:prSet presAssocID="{5DF68548-EC82-4274-BD8D-E64D7C32AE87}" presName="dummyMaxCanvas" presStyleCnt="0"/>
      <dgm:spPr/>
    </dgm:pt>
    <dgm:pt modelId="{FF3325C4-BE4B-4518-9123-A11FA3F01C1C}" type="pres">
      <dgm:prSet presAssocID="{5DF68548-EC82-4274-BD8D-E64D7C32AE87}" presName="parentComposite" presStyleCnt="0"/>
      <dgm:spPr/>
    </dgm:pt>
    <dgm:pt modelId="{453EBB21-D104-4D10-80B8-B5EF0B7542BF}" type="pres">
      <dgm:prSet presAssocID="{5DF68548-EC82-4274-BD8D-E64D7C32AE87}" presName="parent1" presStyleLbl="alignAccFollowNode1" presStyleIdx="0" presStyleCnt="4" custScaleX="98061" custScaleY="54795" custLinFactX="-45566" custLinFactY="100000" custLinFactNeighborX="-100000" custLinFactNeighborY="116129">
        <dgm:presLayoutVars>
          <dgm:chMax val="4"/>
        </dgm:presLayoutVars>
      </dgm:prSet>
      <dgm:spPr/>
    </dgm:pt>
    <dgm:pt modelId="{221D0EEA-C23F-4C76-B627-1F8EA557EBBC}" type="pres">
      <dgm:prSet presAssocID="{5DF68548-EC82-4274-BD8D-E64D7C32AE87}" presName="parent2" presStyleLbl="alignAccFollowNode1" presStyleIdx="1" presStyleCnt="4" custScaleX="98061" custScaleY="54795" custLinFactX="40632" custLinFactY="100000" custLinFactNeighborX="100000" custLinFactNeighborY="117609">
        <dgm:presLayoutVars>
          <dgm:chMax val="4"/>
        </dgm:presLayoutVars>
      </dgm:prSet>
      <dgm:spPr/>
    </dgm:pt>
    <dgm:pt modelId="{7B78C1CF-9187-44E8-97D7-50E9323BF5C9}" type="pres">
      <dgm:prSet presAssocID="{5DF68548-EC82-4274-BD8D-E64D7C32AE87}" presName="childrenComposite" presStyleCnt="0"/>
      <dgm:spPr/>
    </dgm:pt>
    <dgm:pt modelId="{5D895E9A-E6C5-4288-858B-0BE48F4AD80C}" type="pres">
      <dgm:prSet presAssocID="{5DF68548-EC82-4274-BD8D-E64D7C32AE87}" presName="dummyMaxCanvas_ChildArea" presStyleCnt="0"/>
      <dgm:spPr/>
    </dgm:pt>
    <dgm:pt modelId="{CC881439-BC47-46B4-9564-BD957FD0B10C}" type="pres">
      <dgm:prSet presAssocID="{5DF68548-EC82-4274-BD8D-E64D7C32AE87}" presName="fulcrum" presStyleLbl="alignAccFollowNode1" presStyleIdx="2" presStyleCnt="4"/>
      <dgm:spPr>
        <a:solidFill>
          <a:schemeClr val="accent4">
            <a:lumMod val="60000"/>
            <a:lumOff val="40000"/>
            <a:alpha val="90000"/>
          </a:schemeClr>
        </a:solidFill>
      </dgm:spPr>
    </dgm:pt>
    <dgm:pt modelId="{73BD558A-1B62-41DF-93FB-70C3C001A49E}" type="pres">
      <dgm:prSet presAssocID="{5DF68548-EC82-4274-BD8D-E64D7C32AE87}" presName="balance_34" presStyleLbl="alignAccFollowNode1" presStyleIdx="3" presStyleCnt="4">
        <dgm:presLayoutVars>
          <dgm:bulletEnabled val="1"/>
        </dgm:presLayoutVars>
      </dgm:prSet>
      <dgm:spPr/>
    </dgm:pt>
    <dgm:pt modelId="{8BEF62D8-6376-45F0-822C-524966E5CCAC}" type="pres">
      <dgm:prSet presAssocID="{5DF68548-EC82-4274-BD8D-E64D7C32AE87}" presName="right_34_1" presStyleLbl="node1" presStyleIdx="0" presStyleCnt="7">
        <dgm:presLayoutVars>
          <dgm:bulletEnabled val="1"/>
        </dgm:presLayoutVars>
      </dgm:prSet>
      <dgm:spPr/>
    </dgm:pt>
    <dgm:pt modelId="{5556971C-E3A9-4891-9293-346F5BD6D075}" type="pres">
      <dgm:prSet presAssocID="{5DF68548-EC82-4274-BD8D-E64D7C32AE87}" presName="right_34_2" presStyleLbl="node1" presStyleIdx="1" presStyleCnt="7">
        <dgm:presLayoutVars>
          <dgm:bulletEnabled val="1"/>
        </dgm:presLayoutVars>
      </dgm:prSet>
      <dgm:spPr/>
    </dgm:pt>
    <dgm:pt modelId="{03197D9E-74FA-4FE0-95A4-A63A3672E4EA}" type="pres">
      <dgm:prSet presAssocID="{5DF68548-EC82-4274-BD8D-E64D7C32AE87}" presName="right_34_3" presStyleLbl="node1" presStyleIdx="2" presStyleCnt="7">
        <dgm:presLayoutVars>
          <dgm:bulletEnabled val="1"/>
        </dgm:presLayoutVars>
      </dgm:prSet>
      <dgm:spPr/>
    </dgm:pt>
    <dgm:pt modelId="{69C58193-7A58-49FC-A71E-85422019A1BE}" type="pres">
      <dgm:prSet presAssocID="{5DF68548-EC82-4274-BD8D-E64D7C32AE87}" presName="right_34_4" presStyleLbl="node1" presStyleIdx="3" presStyleCnt="7" custScaleX="98841">
        <dgm:presLayoutVars>
          <dgm:bulletEnabled val="1"/>
        </dgm:presLayoutVars>
      </dgm:prSet>
      <dgm:spPr/>
    </dgm:pt>
    <dgm:pt modelId="{2EA52F5A-69B9-4B60-AEEF-61720D5DAFAF}" type="pres">
      <dgm:prSet presAssocID="{5DF68548-EC82-4274-BD8D-E64D7C32AE87}" presName="left_34_1" presStyleLbl="node1" presStyleIdx="4" presStyleCnt="7">
        <dgm:presLayoutVars>
          <dgm:bulletEnabled val="1"/>
        </dgm:presLayoutVars>
      </dgm:prSet>
      <dgm:spPr/>
    </dgm:pt>
    <dgm:pt modelId="{EED6129C-3E81-4FE7-B105-005EC9DFD09C}" type="pres">
      <dgm:prSet presAssocID="{5DF68548-EC82-4274-BD8D-E64D7C32AE87}" presName="left_34_2" presStyleLbl="node1" presStyleIdx="5" presStyleCnt="7">
        <dgm:presLayoutVars>
          <dgm:bulletEnabled val="1"/>
        </dgm:presLayoutVars>
      </dgm:prSet>
      <dgm:spPr/>
    </dgm:pt>
    <dgm:pt modelId="{F71166E9-D5F5-4BBE-86C0-1F0C1FD6A13E}" type="pres">
      <dgm:prSet presAssocID="{5DF68548-EC82-4274-BD8D-E64D7C32AE87}" presName="left_34_3" presStyleLbl="node1" presStyleIdx="6" presStyleCnt="7">
        <dgm:presLayoutVars>
          <dgm:bulletEnabled val="1"/>
        </dgm:presLayoutVars>
      </dgm:prSet>
      <dgm:spPr/>
    </dgm:pt>
  </dgm:ptLst>
  <dgm:cxnLst>
    <dgm:cxn modelId="{B6CDEB4D-DB9E-4BBA-A219-0F8387E31ABF}" srcId="{5DF68548-EC82-4274-BD8D-E64D7C32AE87}" destId="{52B93525-C7A4-40DF-BE4C-5FDF099698BC}" srcOrd="0" destOrd="0" parTransId="{2C4E01E6-FFB1-4A46-9817-10AC81D00E4F}" sibTransId="{374F3D1D-EAEC-483C-94CE-C93C3E4FB972}"/>
    <dgm:cxn modelId="{7E9BAD8B-F8D6-43B5-96B0-B140E1773948}" type="presOf" srcId="{7D82401F-BE8F-418C-B96B-D721B63A2566}" destId="{221D0EEA-C23F-4C76-B627-1F8EA557EBBC}" srcOrd="0" destOrd="0" presId="urn:microsoft.com/office/officeart/2005/8/layout/balance1"/>
    <dgm:cxn modelId="{4B5E75D1-9DE1-450D-915D-C64F2DFBE24B}" type="presOf" srcId="{A366571D-F27C-4EF6-AB80-FBB642A07816}" destId="{5556971C-E3A9-4891-9293-346F5BD6D075}" srcOrd="0" destOrd="0" presId="urn:microsoft.com/office/officeart/2005/8/layout/balance1"/>
    <dgm:cxn modelId="{7DFD9276-987C-4B9E-9164-418C17CEEE8C}" srcId="{52B93525-C7A4-40DF-BE4C-5FDF099698BC}" destId="{9DB250F4-4981-4762-B936-C5F735D105E4}" srcOrd="1" destOrd="0" parTransId="{C6334D06-0FA9-4A31-9D99-E8EF2461AEF7}" sibTransId="{FC8165D2-ED90-4B7C-8F68-59F550957657}"/>
    <dgm:cxn modelId="{C77639AA-D222-49CB-AA88-68CA2FACFCF0}" type="presOf" srcId="{384FEFEA-BD1C-440D-8BD9-5BD03499029B}" destId="{F71166E9-D5F5-4BBE-86C0-1F0C1FD6A13E}" srcOrd="0" destOrd="0" presId="urn:microsoft.com/office/officeart/2005/8/layout/balance1"/>
    <dgm:cxn modelId="{7753D519-EAAB-401F-9206-A4FF96EDD400}" type="presOf" srcId="{C858B9B3-BBAA-4205-9665-03854D3F6848}" destId="{03197D9E-74FA-4FE0-95A4-A63A3672E4EA}" srcOrd="0" destOrd="0" presId="urn:microsoft.com/office/officeart/2005/8/layout/balance1"/>
    <dgm:cxn modelId="{0ECC3337-1849-4FB6-9959-BED7E3BA6D2A}" type="presOf" srcId="{9DB250F4-4981-4762-B936-C5F735D105E4}" destId="{EED6129C-3E81-4FE7-B105-005EC9DFD09C}" srcOrd="0" destOrd="0" presId="urn:microsoft.com/office/officeart/2005/8/layout/balance1"/>
    <dgm:cxn modelId="{23073169-2422-4969-A414-E28361052A59}" type="presOf" srcId="{AE1BB0EA-B18D-413D-84BF-1B58B4796505}" destId="{8BEF62D8-6376-45F0-822C-524966E5CCAC}" srcOrd="0" destOrd="0" presId="urn:microsoft.com/office/officeart/2005/8/layout/balance1"/>
    <dgm:cxn modelId="{2D14FE71-3B14-465B-935E-7A84F55F5139}" type="presOf" srcId="{F6E34D30-B6DB-4A1C-B61C-B1E55ACCA7D0}" destId="{69C58193-7A58-49FC-A71E-85422019A1BE}" srcOrd="0" destOrd="0" presId="urn:microsoft.com/office/officeart/2005/8/layout/balance1"/>
    <dgm:cxn modelId="{75027668-6756-4F6E-9737-0AA1AED40A89}" type="presOf" srcId="{5DF68548-EC82-4274-BD8D-E64D7C32AE87}" destId="{908A916A-2DCE-446D-9CF0-9CA51EAA7F07}" srcOrd="0" destOrd="0" presId="urn:microsoft.com/office/officeart/2005/8/layout/balance1"/>
    <dgm:cxn modelId="{979774F9-2C3F-4AF1-A3A1-9ADC2FBFCD2B}" type="presOf" srcId="{52B93525-C7A4-40DF-BE4C-5FDF099698BC}" destId="{453EBB21-D104-4D10-80B8-B5EF0B7542BF}" srcOrd="0" destOrd="0" presId="urn:microsoft.com/office/officeart/2005/8/layout/balance1"/>
    <dgm:cxn modelId="{3583EEB3-BD11-43F7-84F5-B9D034E76770}" srcId="{7D82401F-BE8F-418C-B96B-D721B63A2566}" destId="{F6E34D30-B6DB-4A1C-B61C-B1E55ACCA7D0}" srcOrd="3" destOrd="0" parTransId="{8ADA4131-AC2B-43E9-AC2D-32E343BC1F97}" sibTransId="{28BE3FB2-8190-4D41-9314-B3BF60927F0A}"/>
    <dgm:cxn modelId="{BC88C62A-F779-49B0-87E2-A165A447BAC7}" type="presOf" srcId="{922C3F43-3717-4159-9883-980EEF089CF8}" destId="{2EA52F5A-69B9-4B60-AEEF-61720D5DAFAF}" srcOrd="0" destOrd="0" presId="urn:microsoft.com/office/officeart/2005/8/layout/balance1"/>
    <dgm:cxn modelId="{7C926E31-7126-4A3B-90C0-B51323330043}" srcId="{52B93525-C7A4-40DF-BE4C-5FDF099698BC}" destId="{922C3F43-3717-4159-9883-980EEF089CF8}" srcOrd="0" destOrd="0" parTransId="{CF06CCC8-7F4E-4839-BD78-8E385A6455A1}" sibTransId="{3334DA8B-0F9E-4335-8503-12767BC2C0E7}"/>
    <dgm:cxn modelId="{C591129B-234C-4F59-A0AF-1378BEA14B06}" srcId="{52B93525-C7A4-40DF-BE4C-5FDF099698BC}" destId="{384FEFEA-BD1C-440D-8BD9-5BD03499029B}" srcOrd="2" destOrd="0" parTransId="{0556B49E-7F2A-44BA-AF26-2A825D926365}" sibTransId="{B63489A1-3586-4A35-8AE5-58A4F51DE28F}"/>
    <dgm:cxn modelId="{9550BCCB-9640-4FC5-AB98-2656683B7BC3}" srcId="{5DF68548-EC82-4274-BD8D-E64D7C32AE87}" destId="{7D82401F-BE8F-418C-B96B-D721B63A2566}" srcOrd="1" destOrd="0" parTransId="{A84D5F2F-6740-4240-AD3A-6F0615CD1212}" sibTransId="{04DC5E42-EDF2-4B57-B01A-A1F7EE52A374}"/>
    <dgm:cxn modelId="{B081DFD3-EAD8-4BDC-8EC6-529510C3EEE0}" srcId="{7D82401F-BE8F-418C-B96B-D721B63A2566}" destId="{C858B9B3-BBAA-4205-9665-03854D3F6848}" srcOrd="2" destOrd="0" parTransId="{31E78181-4DC8-4BB0-981D-8DBC458DD280}" sibTransId="{62E95D60-D850-46E5-91CB-F6164D346767}"/>
    <dgm:cxn modelId="{1B7E371C-E2FB-44E1-8005-A84B4948162F}" srcId="{7D82401F-BE8F-418C-B96B-D721B63A2566}" destId="{AE1BB0EA-B18D-413D-84BF-1B58B4796505}" srcOrd="0" destOrd="0" parTransId="{32B58F29-136F-442A-867F-0688C7DC79F2}" sibTransId="{248E40E7-3A89-4623-9FE7-FA3EA93DFA0C}"/>
    <dgm:cxn modelId="{D737411F-C694-4928-96D5-F23E51A14862}" srcId="{7D82401F-BE8F-418C-B96B-D721B63A2566}" destId="{A366571D-F27C-4EF6-AB80-FBB642A07816}" srcOrd="1" destOrd="0" parTransId="{2681CEA7-D62E-4D3A-9D6E-92232F2CD1B8}" sibTransId="{26630836-D2DB-4587-A191-924A1B8B1452}"/>
    <dgm:cxn modelId="{E2409F27-FFAB-4BC7-A608-5ADF1F48E5BE}" type="presParOf" srcId="{908A916A-2DCE-446D-9CF0-9CA51EAA7F07}" destId="{A14AD59B-0016-4D3B-8FE2-11C31E686BAB}" srcOrd="0" destOrd="0" presId="urn:microsoft.com/office/officeart/2005/8/layout/balance1"/>
    <dgm:cxn modelId="{4F567A4E-EC56-4A0A-B4C8-719E34B55377}" type="presParOf" srcId="{908A916A-2DCE-446D-9CF0-9CA51EAA7F07}" destId="{FF3325C4-BE4B-4518-9123-A11FA3F01C1C}" srcOrd="1" destOrd="0" presId="urn:microsoft.com/office/officeart/2005/8/layout/balance1"/>
    <dgm:cxn modelId="{4BCD9650-F352-4164-A802-BC519CCC3005}" type="presParOf" srcId="{FF3325C4-BE4B-4518-9123-A11FA3F01C1C}" destId="{453EBB21-D104-4D10-80B8-B5EF0B7542BF}" srcOrd="0" destOrd="0" presId="urn:microsoft.com/office/officeart/2005/8/layout/balance1"/>
    <dgm:cxn modelId="{0B02D870-A995-4282-90A1-1381C0CE6D1A}" type="presParOf" srcId="{FF3325C4-BE4B-4518-9123-A11FA3F01C1C}" destId="{221D0EEA-C23F-4C76-B627-1F8EA557EBBC}" srcOrd="1" destOrd="0" presId="urn:microsoft.com/office/officeart/2005/8/layout/balance1"/>
    <dgm:cxn modelId="{A1265EA5-B7FA-4ED8-9EA8-F43366F68343}" type="presParOf" srcId="{908A916A-2DCE-446D-9CF0-9CA51EAA7F07}" destId="{7B78C1CF-9187-44E8-97D7-50E9323BF5C9}" srcOrd="2" destOrd="0" presId="urn:microsoft.com/office/officeart/2005/8/layout/balance1"/>
    <dgm:cxn modelId="{5D0C15FB-E636-45A5-8FAF-B0E3F514A1B6}" type="presParOf" srcId="{7B78C1CF-9187-44E8-97D7-50E9323BF5C9}" destId="{5D895E9A-E6C5-4288-858B-0BE48F4AD80C}" srcOrd="0" destOrd="0" presId="urn:microsoft.com/office/officeart/2005/8/layout/balance1"/>
    <dgm:cxn modelId="{B4E0CB87-1CF2-4DEF-96F6-F3F09B2B0210}" type="presParOf" srcId="{7B78C1CF-9187-44E8-97D7-50E9323BF5C9}" destId="{CC881439-BC47-46B4-9564-BD957FD0B10C}" srcOrd="1" destOrd="0" presId="urn:microsoft.com/office/officeart/2005/8/layout/balance1"/>
    <dgm:cxn modelId="{C9E1BBD6-2788-47FB-BA64-E4187B1B5975}" type="presParOf" srcId="{7B78C1CF-9187-44E8-97D7-50E9323BF5C9}" destId="{73BD558A-1B62-41DF-93FB-70C3C001A49E}" srcOrd="2" destOrd="0" presId="urn:microsoft.com/office/officeart/2005/8/layout/balance1"/>
    <dgm:cxn modelId="{05FD42C4-9352-47BA-8759-8DA127D82C0E}" type="presParOf" srcId="{7B78C1CF-9187-44E8-97D7-50E9323BF5C9}" destId="{8BEF62D8-6376-45F0-822C-524966E5CCAC}" srcOrd="3" destOrd="0" presId="urn:microsoft.com/office/officeart/2005/8/layout/balance1"/>
    <dgm:cxn modelId="{623E0849-699E-446B-848D-81901EC1C4DE}" type="presParOf" srcId="{7B78C1CF-9187-44E8-97D7-50E9323BF5C9}" destId="{5556971C-E3A9-4891-9293-346F5BD6D075}" srcOrd="4" destOrd="0" presId="urn:microsoft.com/office/officeart/2005/8/layout/balance1"/>
    <dgm:cxn modelId="{08F61D53-6AE1-4B70-973C-53EB1DF0D72A}" type="presParOf" srcId="{7B78C1CF-9187-44E8-97D7-50E9323BF5C9}" destId="{03197D9E-74FA-4FE0-95A4-A63A3672E4EA}" srcOrd="5" destOrd="0" presId="urn:microsoft.com/office/officeart/2005/8/layout/balance1"/>
    <dgm:cxn modelId="{D86E31AC-A536-4A98-8542-79E58CB9BDE3}" type="presParOf" srcId="{7B78C1CF-9187-44E8-97D7-50E9323BF5C9}" destId="{69C58193-7A58-49FC-A71E-85422019A1BE}" srcOrd="6" destOrd="0" presId="urn:microsoft.com/office/officeart/2005/8/layout/balance1"/>
    <dgm:cxn modelId="{92B6CDD5-6321-4B41-BC81-5E57C5254CF7}" type="presParOf" srcId="{7B78C1CF-9187-44E8-97D7-50E9323BF5C9}" destId="{2EA52F5A-69B9-4B60-AEEF-61720D5DAFAF}" srcOrd="7" destOrd="0" presId="urn:microsoft.com/office/officeart/2005/8/layout/balance1"/>
    <dgm:cxn modelId="{3EFEBE0C-C943-425F-B261-10DC131714D2}" type="presParOf" srcId="{7B78C1CF-9187-44E8-97D7-50E9323BF5C9}" destId="{EED6129C-3E81-4FE7-B105-005EC9DFD09C}" srcOrd="8" destOrd="0" presId="urn:microsoft.com/office/officeart/2005/8/layout/balance1"/>
    <dgm:cxn modelId="{6C7D81B2-5787-4792-B1E8-606098216864}" type="presParOf" srcId="{7B78C1CF-9187-44E8-97D7-50E9323BF5C9}" destId="{F71166E9-D5F5-4BBE-86C0-1F0C1FD6A13E}" srcOrd="9" destOrd="0" presId="urn:microsoft.com/office/officeart/2005/8/layout/balanc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146B48-6619-4C4D-A4E1-8FC6F67572A2}">
      <dsp:nvSpPr>
        <dsp:cNvPr id="0" name=""/>
        <dsp:cNvSpPr/>
      </dsp:nvSpPr>
      <dsp:spPr>
        <a:xfrm>
          <a:off x="522794" y="44867"/>
          <a:ext cx="1779065" cy="1629790"/>
        </a:xfrm>
        <a:prstGeom prst="ellipse">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err="1"/>
            <a:t>Digitalisierung</a:t>
          </a:r>
          <a:endParaRPr lang="de-DE" sz="1400" b="1" kern="1200" dirty="0"/>
        </a:p>
      </dsp:txBody>
      <dsp:txXfrm>
        <a:off x="783332" y="283544"/>
        <a:ext cx="1257989" cy="1152436"/>
      </dsp:txXfrm>
    </dsp:sp>
    <dsp:sp modelId="{D16367DE-3321-4338-8409-650163E87804}">
      <dsp:nvSpPr>
        <dsp:cNvPr id="0" name=""/>
        <dsp:cNvSpPr/>
      </dsp:nvSpPr>
      <dsp:spPr>
        <a:xfrm rot="10800000">
          <a:off x="1119728" y="1890553"/>
          <a:ext cx="585196" cy="457699"/>
        </a:xfrm>
        <a:prstGeom prst="triangle">
          <a:avLst/>
        </a:prstGeom>
        <a:gradFill rotWithShape="0">
          <a:gsLst>
            <a:gs pos="0">
              <a:schemeClr val="accent1">
                <a:tint val="60000"/>
                <a:hueOff val="0"/>
                <a:satOff val="0"/>
                <a:lumOff val="0"/>
                <a:alphaOff val="0"/>
                <a:tint val="98000"/>
                <a:lumMod val="110000"/>
              </a:schemeClr>
            </a:gs>
            <a:gs pos="84000">
              <a:schemeClr val="accent1">
                <a:tint val="60000"/>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C505E49B-12E1-452D-B827-557A842D720F}">
      <dsp:nvSpPr>
        <dsp:cNvPr id="0" name=""/>
        <dsp:cNvSpPr/>
      </dsp:nvSpPr>
      <dsp:spPr>
        <a:xfrm>
          <a:off x="854717" y="2538240"/>
          <a:ext cx="1115218" cy="1115218"/>
        </a:xfrm>
        <a:prstGeom prst="ellipse">
          <a:avLst/>
        </a:prstGeom>
        <a:solidFill>
          <a:schemeClr val="accent2"/>
        </a:solidFill>
        <a:ln>
          <a:noFill/>
        </a:ln>
        <a:effectLst>
          <a:outerShdw blurRad="38100" dist="25400" dir="5400000" rotWithShape="0">
            <a:srgbClr val="000000">
              <a:alpha val="5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err="1"/>
            <a:t>Virtuali-sierung</a:t>
          </a:r>
          <a:endParaRPr lang="de-DE" sz="1400" b="1" kern="1200" dirty="0"/>
        </a:p>
      </dsp:txBody>
      <dsp:txXfrm>
        <a:off x="1018037" y="2701560"/>
        <a:ext cx="788578" cy="788578"/>
      </dsp:txXfrm>
    </dsp:sp>
    <dsp:sp modelId="{7217CDDD-83E2-4DBA-843B-58C405CA5951}">
      <dsp:nvSpPr>
        <dsp:cNvPr id="0" name=""/>
        <dsp:cNvSpPr/>
      </dsp:nvSpPr>
      <dsp:spPr>
        <a:xfrm rot="5400000">
          <a:off x="2413444" y="2867000"/>
          <a:ext cx="585196" cy="457699"/>
        </a:xfrm>
        <a:prstGeom prst="triangle">
          <a:avLst/>
        </a:prstGeom>
        <a:gradFill rotWithShape="0">
          <a:gsLst>
            <a:gs pos="0">
              <a:schemeClr val="accent1">
                <a:tint val="60000"/>
                <a:hueOff val="0"/>
                <a:satOff val="0"/>
                <a:lumOff val="0"/>
                <a:alphaOff val="0"/>
                <a:tint val="98000"/>
                <a:lumMod val="110000"/>
              </a:schemeClr>
            </a:gs>
            <a:gs pos="84000">
              <a:schemeClr val="accent1">
                <a:tint val="60000"/>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32565C45-79C3-4908-BE15-BCA8B2F38246}">
      <dsp:nvSpPr>
        <dsp:cNvPr id="0" name=""/>
        <dsp:cNvSpPr/>
      </dsp:nvSpPr>
      <dsp:spPr>
        <a:xfrm>
          <a:off x="3416241" y="2538240"/>
          <a:ext cx="1115218" cy="1115218"/>
        </a:xfrm>
        <a:prstGeom prst="ellipse">
          <a:avLst/>
        </a:prstGeom>
        <a:solidFill>
          <a:schemeClr val="accent2"/>
        </a:solidFill>
        <a:ln>
          <a:noFill/>
        </a:ln>
        <a:effectLst>
          <a:outerShdw blurRad="38100" dist="25400" dir="5400000" rotWithShape="0">
            <a:srgbClr val="000000">
              <a:alpha val="5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Big Data</a:t>
          </a:r>
          <a:endParaRPr lang="de-DE" sz="1400" b="1" kern="1200" dirty="0"/>
        </a:p>
      </dsp:txBody>
      <dsp:txXfrm>
        <a:off x="3579561" y="2701560"/>
        <a:ext cx="788578" cy="788578"/>
      </dsp:txXfrm>
    </dsp:sp>
    <dsp:sp modelId="{59EE66EE-76AB-4F65-809A-D9A9EE573006}">
      <dsp:nvSpPr>
        <dsp:cNvPr id="0" name=""/>
        <dsp:cNvSpPr/>
      </dsp:nvSpPr>
      <dsp:spPr>
        <a:xfrm>
          <a:off x="3681252" y="1795295"/>
          <a:ext cx="585196" cy="457699"/>
        </a:xfrm>
        <a:prstGeom prst="triangle">
          <a:avLst/>
        </a:prstGeom>
        <a:gradFill rotWithShape="0">
          <a:gsLst>
            <a:gs pos="0">
              <a:schemeClr val="accent1">
                <a:tint val="60000"/>
                <a:hueOff val="0"/>
                <a:satOff val="0"/>
                <a:lumOff val="0"/>
                <a:alphaOff val="0"/>
                <a:tint val="98000"/>
                <a:lumMod val="110000"/>
              </a:schemeClr>
            </a:gs>
            <a:gs pos="84000">
              <a:schemeClr val="accent1">
                <a:tint val="60000"/>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54F4EF7E-09B6-4C17-951D-B6459DCBA897}">
      <dsp:nvSpPr>
        <dsp:cNvPr id="0" name=""/>
        <dsp:cNvSpPr/>
      </dsp:nvSpPr>
      <dsp:spPr>
        <a:xfrm>
          <a:off x="3248289" y="141366"/>
          <a:ext cx="1451121" cy="1394591"/>
        </a:xfrm>
        <a:prstGeom prst="ellipse">
          <a:avLst/>
        </a:prstGeom>
        <a:solidFill>
          <a:schemeClr val="accent2"/>
        </a:solidFill>
        <a:ln>
          <a:noFill/>
        </a:ln>
        <a:effectLst>
          <a:outerShdw blurRad="38100" dist="25400" dir="5400000" rotWithShape="0">
            <a:srgbClr val="000000">
              <a:alpha val="5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Internet of Things</a:t>
          </a:r>
          <a:endParaRPr lang="de-DE" sz="1400" b="1" kern="1200" dirty="0"/>
        </a:p>
      </dsp:txBody>
      <dsp:txXfrm>
        <a:off x="3460801" y="345599"/>
        <a:ext cx="1026097" cy="986125"/>
      </dsp:txXfrm>
    </dsp:sp>
    <dsp:sp modelId="{26A3BD97-1929-401C-BE42-1D0AAB438699}">
      <dsp:nvSpPr>
        <dsp:cNvPr id="0" name=""/>
        <dsp:cNvSpPr/>
      </dsp:nvSpPr>
      <dsp:spPr>
        <a:xfrm rot="5400000">
          <a:off x="4948199" y="609812"/>
          <a:ext cx="585196" cy="457699"/>
        </a:xfrm>
        <a:prstGeom prst="triangle">
          <a:avLst/>
        </a:prstGeom>
        <a:gradFill rotWithShape="0">
          <a:gsLst>
            <a:gs pos="0">
              <a:schemeClr val="accent1">
                <a:tint val="60000"/>
                <a:hueOff val="0"/>
                <a:satOff val="0"/>
                <a:lumOff val="0"/>
                <a:alphaOff val="0"/>
                <a:tint val="98000"/>
                <a:lumMod val="110000"/>
              </a:schemeClr>
            </a:gs>
            <a:gs pos="84000">
              <a:schemeClr val="accent1">
                <a:tint val="60000"/>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A3A39961-E026-4505-BC3D-04C5431AC946}">
      <dsp:nvSpPr>
        <dsp:cNvPr id="0" name=""/>
        <dsp:cNvSpPr/>
      </dsp:nvSpPr>
      <dsp:spPr>
        <a:xfrm>
          <a:off x="5756276" y="141366"/>
          <a:ext cx="1451121" cy="1394591"/>
        </a:xfrm>
        <a:prstGeom prst="ellipse">
          <a:avLst/>
        </a:prstGeom>
        <a:solidFill>
          <a:schemeClr val="accent2"/>
        </a:solidFill>
        <a:ln>
          <a:noFill/>
        </a:ln>
        <a:effectLst>
          <a:outerShdw blurRad="38100" dist="25400" dir="5400000" rotWithShape="0">
            <a:srgbClr val="000000">
              <a:alpha val="5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Augmented Reality</a:t>
          </a:r>
          <a:endParaRPr lang="de-DE" sz="1400" b="1" kern="1200" dirty="0"/>
        </a:p>
      </dsp:txBody>
      <dsp:txXfrm>
        <a:off x="5968788" y="345599"/>
        <a:ext cx="1026097" cy="986125"/>
      </dsp:txXfrm>
    </dsp:sp>
    <dsp:sp modelId="{CA377B8D-5D2D-41FA-B764-B8B9CE4FF0DF}">
      <dsp:nvSpPr>
        <dsp:cNvPr id="0" name=""/>
        <dsp:cNvSpPr/>
      </dsp:nvSpPr>
      <dsp:spPr>
        <a:xfrm rot="10800000">
          <a:off x="6189238" y="1821203"/>
          <a:ext cx="585196" cy="457699"/>
        </a:xfrm>
        <a:prstGeom prst="triangle">
          <a:avLst/>
        </a:prstGeom>
        <a:gradFill rotWithShape="0">
          <a:gsLst>
            <a:gs pos="0">
              <a:schemeClr val="accent1">
                <a:tint val="60000"/>
                <a:hueOff val="0"/>
                <a:satOff val="0"/>
                <a:lumOff val="0"/>
                <a:alphaOff val="0"/>
                <a:tint val="98000"/>
                <a:lumMod val="110000"/>
              </a:schemeClr>
            </a:gs>
            <a:gs pos="84000">
              <a:schemeClr val="accent1">
                <a:tint val="60000"/>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505C2BE3-6E9A-41EF-8C85-D47DEA14C18C}">
      <dsp:nvSpPr>
        <dsp:cNvPr id="0" name=""/>
        <dsp:cNvSpPr/>
      </dsp:nvSpPr>
      <dsp:spPr>
        <a:xfrm>
          <a:off x="5924228" y="2538240"/>
          <a:ext cx="1115218" cy="1115218"/>
        </a:xfrm>
        <a:prstGeom prst="ellipse">
          <a:avLst/>
        </a:prstGeom>
        <a:solidFill>
          <a:schemeClr val="accent2"/>
        </a:solidFill>
        <a:ln>
          <a:noFill/>
        </a:ln>
        <a:effectLst>
          <a:outerShdw blurRad="38100" dist="25400" dir="5400000" rotWithShape="0">
            <a:srgbClr val="000000">
              <a:alpha val="5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err="1"/>
            <a:t>Robotik</a:t>
          </a:r>
          <a:endParaRPr lang="de-DE" sz="1400" b="1" kern="1200" dirty="0"/>
        </a:p>
      </dsp:txBody>
      <dsp:txXfrm>
        <a:off x="6087548" y="2701560"/>
        <a:ext cx="788578" cy="788578"/>
      </dsp:txXfrm>
    </dsp:sp>
    <dsp:sp modelId="{7628A087-5085-4BA8-98D2-E7EBD56242A9}">
      <dsp:nvSpPr>
        <dsp:cNvPr id="0" name=""/>
        <dsp:cNvSpPr/>
      </dsp:nvSpPr>
      <dsp:spPr>
        <a:xfrm rot="5400000">
          <a:off x="7482954" y="2867000"/>
          <a:ext cx="585196" cy="457699"/>
        </a:xfrm>
        <a:prstGeom prst="triangle">
          <a:avLst/>
        </a:prstGeom>
        <a:gradFill rotWithShape="0">
          <a:gsLst>
            <a:gs pos="0">
              <a:schemeClr val="accent1">
                <a:tint val="60000"/>
                <a:hueOff val="0"/>
                <a:satOff val="0"/>
                <a:lumOff val="0"/>
                <a:alphaOff val="0"/>
                <a:tint val="98000"/>
                <a:lumMod val="110000"/>
              </a:schemeClr>
            </a:gs>
            <a:gs pos="84000">
              <a:schemeClr val="accent1">
                <a:tint val="60000"/>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E003091C-2CBB-43EE-A998-521346071337}">
      <dsp:nvSpPr>
        <dsp:cNvPr id="0" name=""/>
        <dsp:cNvSpPr/>
      </dsp:nvSpPr>
      <dsp:spPr>
        <a:xfrm>
          <a:off x="8485752" y="2538240"/>
          <a:ext cx="1115218" cy="1115218"/>
        </a:xfrm>
        <a:prstGeom prst="ellipse">
          <a:avLst/>
        </a:prstGeom>
        <a:solidFill>
          <a:schemeClr val="accent2"/>
        </a:solidFill>
        <a:ln>
          <a:noFill/>
        </a:ln>
        <a:effectLst>
          <a:outerShdw blurRad="38100" dist="25400" dir="5400000" rotWithShape="0">
            <a:srgbClr val="000000">
              <a:alpha val="5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Machine Learning</a:t>
          </a:r>
          <a:endParaRPr lang="de-DE" sz="1400" b="1" kern="1200" dirty="0"/>
        </a:p>
      </dsp:txBody>
      <dsp:txXfrm>
        <a:off x="8649072" y="2701560"/>
        <a:ext cx="788578" cy="788578"/>
      </dsp:txXfrm>
    </dsp:sp>
    <dsp:sp modelId="{F9C97CCD-E622-475A-BF31-4D0B3D84BC90}">
      <dsp:nvSpPr>
        <dsp:cNvPr id="0" name=""/>
        <dsp:cNvSpPr/>
      </dsp:nvSpPr>
      <dsp:spPr>
        <a:xfrm>
          <a:off x="8750762" y="1864645"/>
          <a:ext cx="585196" cy="457699"/>
        </a:xfrm>
        <a:prstGeom prst="triangle">
          <a:avLst/>
        </a:prstGeom>
        <a:gradFill rotWithShape="0">
          <a:gsLst>
            <a:gs pos="0">
              <a:schemeClr val="accent1">
                <a:tint val="60000"/>
                <a:hueOff val="0"/>
                <a:satOff val="0"/>
                <a:lumOff val="0"/>
                <a:alphaOff val="0"/>
                <a:tint val="98000"/>
                <a:lumMod val="110000"/>
              </a:schemeClr>
            </a:gs>
            <a:gs pos="84000">
              <a:schemeClr val="accent1">
                <a:tint val="60000"/>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B4F1C4BA-E428-4D9A-82EC-715C90748487}">
      <dsp:nvSpPr>
        <dsp:cNvPr id="0" name=""/>
        <dsp:cNvSpPr/>
      </dsp:nvSpPr>
      <dsp:spPr>
        <a:xfrm>
          <a:off x="8153828" y="44867"/>
          <a:ext cx="1779065" cy="1629790"/>
        </a:xfrm>
        <a:prstGeom prst="ellipse">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err="1"/>
            <a:t>Künstliche</a:t>
          </a:r>
          <a:r>
            <a:rPr lang="en-US" sz="1400" b="1" kern="1200" dirty="0"/>
            <a:t> </a:t>
          </a:r>
          <a:r>
            <a:rPr lang="en-US" sz="1400" b="1" kern="1200" dirty="0" err="1"/>
            <a:t>Intelligenz</a:t>
          </a:r>
          <a:endParaRPr lang="de-DE" sz="1400" b="1" kern="1200" dirty="0"/>
        </a:p>
      </dsp:txBody>
      <dsp:txXfrm>
        <a:off x="8414366" y="283544"/>
        <a:ext cx="1257989" cy="11524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C20D53-A905-4C69-9434-AC8F88E3CA4A}">
      <dsp:nvSpPr>
        <dsp:cNvPr id="0" name=""/>
        <dsp:cNvSpPr/>
      </dsp:nvSpPr>
      <dsp:spPr>
        <a:xfrm>
          <a:off x="1574485" y="279616"/>
          <a:ext cx="1595169" cy="731339"/>
        </a:xfrm>
        <a:prstGeom prst="rect">
          <a:avLst/>
        </a:prstGeom>
        <a:solidFill>
          <a:schemeClr val="accent4">
            <a:lumMod val="60000"/>
            <a:lumOff val="40000"/>
            <a:alpha val="90000"/>
          </a:schemeClr>
        </a:solidFill>
        <a:ln w="12700" cap="rnd" cmpd="sng" algn="ctr">
          <a:solidFill>
            <a:schemeClr val="accent1">
              <a:alpha val="90000"/>
              <a:tint val="40000"/>
              <a:hueOff val="0"/>
              <a:satOff val="0"/>
              <a:lumOff val="0"/>
              <a:alphaOff val="0"/>
            </a:schemeClr>
          </a:solidFill>
          <a:prstDash val="solid"/>
        </a:ln>
        <a:effectLst>
          <a:outerShdw blurRad="38100" dist="25400" dir="5400000" rotWithShape="0">
            <a:srgbClr val="000000">
              <a:alpha val="5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0" tIns="99568" rIns="99568" bIns="99568" numCol="1" spcCol="1270" anchor="ctr" anchorCtr="0">
          <a:noAutofit/>
        </a:bodyPr>
        <a:lstStyle/>
        <a:p>
          <a:pPr marL="0" lvl="0" indent="0" algn="l" defTabSz="622300">
            <a:lnSpc>
              <a:spcPct val="90000"/>
            </a:lnSpc>
            <a:spcBef>
              <a:spcPct val="0"/>
            </a:spcBef>
            <a:spcAft>
              <a:spcPct val="35000"/>
            </a:spcAft>
            <a:buNone/>
          </a:pPr>
          <a:r>
            <a:rPr lang="en-US" sz="1400" b="1" kern="1200" dirty="0"/>
            <a:t>IT und </a:t>
          </a:r>
          <a:br>
            <a:rPr lang="en-US" sz="1400" b="1" kern="1200" dirty="0"/>
          </a:br>
          <a:r>
            <a:rPr lang="en-US" sz="1400" b="1" kern="1200" dirty="0" err="1"/>
            <a:t>Medien</a:t>
          </a:r>
          <a:endParaRPr lang="de-DE" sz="1400" b="1" kern="1200" dirty="0"/>
        </a:p>
      </dsp:txBody>
      <dsp:txXfrm>
        <a:off x="1829713" y="279616"/>
        <a:ext cx="1339942" cy="731339"/>
      </dsp:txXfrm>
    </dsp:sp>
    <dsp:sp modelId="{004E6284-3520-4422-A7CF-F9C37BA3AF5B}">
      <dsp:nvSpPr>
        <dsp:cNvPr id="0" name=""/>
        <dsp:cNvSpPr/>
      </dsp:nvSpPr>
      <dsp:spPr>
        <a:xfrm>
          <a:off x="1574485" y="1010955"/>
          <a:ext cx="1595169" cy="731339"/>
        </a:xfrm>
        <a:prstGeom prst="rect">
          <a:avLst/>
        </a:prstGeom>
        <a:solidFill>
          <a:schemeClr val="accent4">
            <a:lumMod val="60000"/>
            <a:lumOff val="40000"/>
            <a:alpha val="90000"/>
          </a:schemeClr>
        </a:solidFill>
        <a:ln w="12700" cap="rnd" cmpd="sng" algn="ctr">
          <a:solidFill>
            <a:schemeClr val="accent1">
              <a:alpha val="90000"/>
              <a:tint val="40000"/>
              <a:hueOff val="0"/>
              <a:satOff val="0"/>
              <a:lumOff val="0"/>
              <a:alphaOff val="0"/>
            </a:schemeClr>
          </a:solidFill>
          <a:prstDash val="solid"/>
        </a:ln>
        <a:effectLst>
          <a:outerShdw blurRad="38100" dist="25400" dir="5400000" rotWithShape="0">
            <a:srgbClr val="000000">
              <a:alpha val="5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0" tIns="99568" rIns="99568" bIns="99568" numCol="1" spcCol="1270" anchor="ctr" anchorCtr="0">
          <a:noAutofit/>
        </a:bodyPr>
        <a:lstStyle/>
        <a:p>
          <a:pPr marL="0" lvl="0" indent="0" algn="l" defTabSz="622300">
            <a:lnSpc>
              <a:spcPct val="90000"/>
            </a:lnSpc>
            <a:spcBef>
              <a:spcPct val="0"/>
            </a:spcBef>
            <a:spcAft>
              <a:spcPct val="35000"/>
            </a:spcAft>
            <a:buNone/>
          </a:pPr>
          <a:r>
            <a:rPr lang="en-US" sz="1400" b="0" kern="1200" dirty="0" err="1"/>
            <a:t>Hochschul-netzwerk</a:t>
          </a:r>
          <a:r>
            <a:rPr lang="en-US" sz="1400" b="0" kern="1200" dirty="0"/>
            <a:t> </a:t>
          </a:r>
          <a:r>
            <a:rPr lang="en-US" sz="1400" b="0" kern="1200" dirty="0" err="1"/>
            <a:t>insb</a:t>
          </a:r>
          <a:r>
            <a:rPr lang="en-US" sz="1400" b="0" kern="1200" dirty="0"/>
            <a:t>. Stanford</a:t>
          </a:r>
          <a:endParaRPr lang="de-DE" sz="1400" b="0" kern="1200" dirty="0"/>
        </a:p>
      </dsp:txBody>
      <dsp:txXfrm>
        <a:off x="1829713" y="1010955"/>
        <a:ext cx="1339942" cy="731339"/>
      </dsp:txXfrm>
    </dsp:sp>
    <dsp:sp modelId="{68F4F15C-B946-40F9-BB1B-ECAEF2FFDC81}">
      <dsp:nvSpPr>
        <dsp:cNvPr id="0" name=""/>
        <dsp:cNvSpPr/>
      </dsp:nvSpPr>
      <dsp:spPr>
        <a:xfrm>
          <a:off x="1574485" y="1742295"/>
          <a:ext cx="1595169" cy="731339"/>
        </a:xfrm>
        <a:prstGeom prst="rect">
          <a:avLst/>
        </a:prstGeom>
        <a:solidFill>
          <a:schemeClr val="accent4">
            <a:lumMod val="60000"/>
            <a:lumOff val="40000"/>
            <a:alpha val="90000"/>
          </a:schemeClr>
        </a:solidFill>
        <a:ln w="12700" cap="rnd" cmpd="sng" algn="ctr">
          <a:solidFill>
            <a:schemeClr val="accent1">
              <a:alpha val="90000"/>
              <a:tint val="40000"/>
              <a:hueOff val="0"/>
              <a:satOff val="0"/>
              <a:lumOff val="0"/>
              <a:alphaOff val="0"/>
            </a:schemeClr>
          </a:solidFill>
          <a:prstDash val="solid"/>
        </a:ln>
        <a:effectLst>
          <a:outerShdw blurRad="38100" dist="25400" dir="5400000" rotWithShape="0">
            <a:srgbClr val="000000">
              <a:alpha val="5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0" tIns="99568" rIns="99568" bIns="99568" numCol="1" spcCol="1270" anchor="ctr" anchorCtr="0">
          <a:noAutofit/>
        </a:bodyPr>
        <a:lstStyle/>
        <a:p>
          <a:pPr marL="0" lvl="0" indent="0" algn="l" defTabSz="622300">
            <a:lnSpc>
              <a:spcPct val="90000"/>
            </a:lnSpc>
            <a:spcBef>
              <a:spcPct val="0"/>
            </a:spcBef>
            <a:spcAft>
              <a:spcPct val="35000"/>
            </a:spcAft>
            <a:buNone/>
          </a:pPr>
          <a:r>
            <a:rPr lang="en-US" sz="1400" b="0" kern="1200" dirty="0" err="1"/>
            <a:t>Unternehmer</a:t>
          </a:r>
          <a:r>
            <a:rPr lang="en-US" sz="1400" b="0" kern="1200" dirty="0"/>
            <a:t>-tum </a:t>
          </a:r>
          <a:endParaRPr lang="de-DE" sz="1400" b="0" kern="1200" dirty="0"/>
        </a:p>
      </dsp:txBody>
      <dsp:txXfrm>
        <a:off x="1829713" y="1742295"/>
        <a:ext cx="1339942" cy="731339"/>
      </dsp:txXfrm>
    </dsp:sp>
    <dsp:sp modelId="{96F98B4D-08CC-499D-AF6D-758A3CB744C9}">
      <dsp:nvSpPr>
        <dsp:cNvPr id="0" name=""/>
        <dsp:cNvSpPr/>
      </dsp:nvSpPr>
      <dsp:spPr>
        <a:xfrm>
          <a:off x="1574485" y="2473635"/>
          <a:ext cx="1595169" cy="731339"/>
        </a:xfrm>
        <a:prstGeom prst="rect">
          <a:avLst/>
        </a:prstGeom>
        <a:solidFill>
          <a:schemeClr val="accent4">
            <a:lumMod val="60000"/>
            <a:lumOff val="40000"/>
            <a:alpha val="90000"/>
          </a:schemeClr>
        </a:solidFill>
        <a:ln w="12700" cap="rnd" cmpd="sng" algn="ctr">
          <a:solidFill>
            <a:schemeClr val="accent1">
              <a:alpha val="90000"/>
              <a:tint val="40000"/>
              <a:hueOff val="0"/>
              <a:satOff val="0"/>
              <a:lumOff val="0"/>
              <a:alphaOff val="0"/>
            </a:schemeClr>
          </a:solidFill>
          <a:prstDash val="solid"/>
        </a:ln>
        <a:effectLst>
          <a:outerShdw blurRad="38100" dist="25400" dir="5400000" rotWithShape="0">
            <a:srgbClr val="000000">
              <a:alpha val="5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0" tIns="99568" rIns="99568" bIns="99568" numCol="1" spcCol="1270" anchor="ctr" anchorCtr="0">
          <a:noAutofit/>
        </a:bodyPr>
        <a:lstStyle/>
        <a:p>
          <a:pPr marL="0" lvl="0" indent="0" algn="l" defTabSz="622300">
            <a:lnSpc>
              <a:spcPct val="90000"/>
            </a:lnSpc>
            <a:spcBef>
              <a:spcPct val="0"/>
            </a:spcBef>
            <a:spcAft>
              <a:spcPct val="35000"/>
            </a:spcAft>
            <a:buNone/>
          </a:pPr>
          <a:r>
            <a:rPr lang="en-US" sz="1400" b="0" kern="1200" dirty="0" err="1"/>
            <a:t>Umgang</a:t>
          </a:r>
          <a:r>
            <a:rPr lang="en-US" sz="1400" b="0" kern="1200" dirty="0"/>
            <a:t> </a:t>
          </a:r>
          <a:r>
            <a:rPr lang="en-US" sz="1400" b="0" kern="1200" dirty="0" err="1"/>
            <a:t>mit</a:t>
          </a:r>
          <a:r>
            <a:rPr lang="en-US" sz="1400" b="0" kern="1200" dirty="0"/>
            <a:t> </a:t>
          </a:r>
          <a:r>
            <a:rPr lang="en-US" sz="1400" b="0" kern="1200" dirty="0" err="1"/>
            <a:t>Niederlagen</a:t>
          </a:r>
          <a:endParaRPr lang="de-DE" sz="1400" b="0" kern="1200" dirty="0"/>
        </a:p>
      </dsp:txBody>
      <dsp:txXfrm>
        <a:off x="1829713" y="2473635"/>
        <a:ext cx="1339942" cy="731339"/>
      </dsp:txXfrm>
    </dsp:sp>
    <dsp:sp modelId="{BE18E148-CC1D-4752-A03E-9296ED1F922F}">
      <dsp:nvSpPr>
        <dsp:cNvPr id="0" name=""/>
        <dsp:cNvSpPr/>
      </dsp:nvSpPr>
      <dsp:spPr>
        <a:xfrm>
          <a:off x="1104674" y="0"/>
          <a:ext cx="692118" cy="692118"/>
        </a:xfrm>
        <a:prstGeom prst="ellipse">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r>
            <a:rPr lang="en-US" sz="1700" kern="1200" dirty="0"/>
            <a:t>USA</a:t>
          </a:r>
          <a:endParaRPr lang="de-DE" sz="1700" kern="1200" dirty="0"/>
        </a:p>
      </dsp:txBody>
      <dsp:txXfrm>
        <a:off x="1206032" y="101358"/>
        <a:ext cx="489402" cy="489402"/>
      </dsp:txXfrm>
    </dsp:sp>
    <dsp:sp modelId="{6C6CAF6A-BDB8-420F-8A6A-6436DA619640}">
      <dsp:nvSpPr>
        <dsp:cNvPr id="0" name=""/>
        <dsp:cNvSpPr/>
      </dsp:nvSpPr>
      <dsp:spPr>
        <a:xfrm>
          <a:off x="3861774" y="279616"/>
          <a:ext cx="1595169" cy="731339"/>
        </a:xfrm>
        <a:prstGeom prst="rect">
          <a:avLst/>
        </a:prstGeom>
        <a:solidFill>
          <a:schemeClr val="accent4">
            <a:lumMod val="60000"/>
            <a:lumOff val="40000"/>
            <a:alpha val="90000"/>
          </a:schemeClr>
        </a:solidFill>
        <a:ln w="12700" cap="rnd" cmpd="sng" algn="ctr">
          <a:solidFill>
            <a:schemeClr val="accent1">
              <a:alpha val="90000"/>
              <a:tint val="40000"/>
              <a:hueOff val="0"/>
              <a:satOff val="0"/>
              <a:lumOff val="0"/>
              <a:alphaOff val="0"/>
            </a:schemeClr>
          </a:solidFill>
          <a:prstDash val="solid"/>
        </a:ln>
        <a:effectLst>
          <a:outerShdw blurRad="38100" dist="25400" dir="5400000" rotWithShape="0">
            <a:srgbClr val="000000">
              <a:alpha val="5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0" tIns="99568" rIns="99568" bIns="99568" numCol="1" spcCol="1270" anchor="ctr" anchorCtr="0">
          <a:noAutofit/>
        </a:bodyPr>
        <a:lstStyle/>
        <a:p>
          <a:pPr marL="0" lvl="0" indent="0" algn="l" defTabSz="622300">
            <a:lnSpc>
              <a:spcPct val="90000"/>
            </a:lnSpc>
            <a:spcBef>
              <a:spcPct val="0"/>
            </a:spcBef>
            <a:spcAft>
              <a:spcPct val="35000"/>
            </a:spcAft>
            <a:buNone/>
          </a:pPr>
          <a:r>
            <a:rPr lang="en-US" sz="1400" b="1" kern="1200" dirty="0"/>
            <a:t>IT und </a:t>
          </a:r>
          <a:r>
            <a:rPr lang="en-US" sz="1400" b="1" kern="1200" dirty="0" err="1"/>
            <a:t>Sicherheit</a:t>
          </a:r>
          <a:endParaRPr lang="de-DE" sz="1400" b="1" kern="1200" dirty="0"/>
        </a:p>
      </dsp:txBody>
      <dsp:txXfrm>
        <a:off x="4117001" y="279616"/>
        <a:ext cx="1339942" cy="731339"/>
      </dsp:txXfrm>
    </dsp:sp>
    <dsp:sp modelId="{6884F911-5671-4984-8905-CAF1E66FD439}">
      <dsp:nvSpPr>
        <dsp:cNvPr id="0" name=""/>
        <dsp:cNvSpPr/>
      </dsp:nvSpPr>
      <dsp:spPr>
        <a:xfrm>
          <a:off x="3861774" y="1010955"/>
          <a:ext cx="1595169" cy="731339"/>
        </a:xfrm>
        <a:prstGeom prst="rect">
          <a:avLst/>
        </a:prstGeom>
        <a:solidFill>
          <a:schemeClr val="accent4">
            <a:lumMod val="60000"/>
            <a:lumOff val="40000"/>
            <a:alpha val="90000"/>
          </a:schemeClr>
        </a:solidFill>
        <a:ln w="12700" cap="rnd" cmpd="sng" algn="ctr">
          <a:solidFill>
            <a:schemeClr val="accent1">
              <a:alpha val="90000"/>
              <a:tint val="40000"/>
              <a:hueOff val="0"/>
              <a:satOff val="0"/>
              <a:lumOff val="0"/>
              <a:alphaOff val="0"/>
            </a:schemeClr>
          </a:solidFill>
          <a:prstDash val="solid"/>
        </a:ln>
        <a:effectLst>
          <a:outerShdw blurRad="38100" dist="25400" dir="5400000" rotWithShape="0">
            <a:srgbClr val="000000">
              <a:alpha val="5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0" tIns="99568" rIns="99568" bIns="99568" numCol="1" spcCol="1270" anchor="ctr" anchorCtr="0">
          <a:noAutofit/>
        </a:bodyPr>
        <a:lstStyle/>
        <a:p>
          <a:pPr marL="0" lvl="0" indent="0" algn="l" defTabSz="622300">
            <a:lnSpc>
              <a:spcPct val="90000"/>
            </a:lnSpc>
            <a:spcBef>
              <a:spcPct val="0"/>
            </a:spcBef>
            <a:spcAft>
              <a:spcPct val="35000"/>
            </a:spcAft>
            <a:buNone/>
          </a:pPr>
          <a:r>
            <a:rPr lang="en-US" sz="1400" b="0" kern="1200" dirty="0" err="1"/>
            <a:t>Netzwerk</a:t>
          </a:r>
          <a:r>
            <a:rPr lang="en-US" sz="1400" b="0" kern="1200" dirty="0"/>
            <a:t> </a:t>
          </a:r>
          <a:r>
            <a:rPr lang="en-US" sz="1400" b="0" kern="1200" dirty="0" err="1"/>
            <a:t>insb</a:t>
          </a:r>
          <a:r>
            <a:rPr lang="en-US" sz="1400" b="0" kern="1200" dirty="0"/>
            <a:t>. </a:t>
          </a:r>
          <a:r>
            <a:rPr lang="en-US" sz="1400" b="0" kern="1200" dirty="0" err="1"/>
            <a:t>durch</a:t>
          </a:r>
          <a:r>
            <a:rPr lang="en-US" sz="1400" b="0" kern="1200" dirty="0"/>
            <a:t> </a:t>
          </a:r>
          <a:r>
            <a:rPr lang="en-US" sz="1400" b="0" kern="1200" dirty="0" err="1"/>
            <a:t>Armee</a:t>
          </a:r>
          <a:endParaRPr lang="de-DE" sz="1400" b="0" kern="1200" dirty="0"/>
        </a:p>
      </dsp:txBody>
      <dsp:txXfrm>
        <a:off x="4117001" y="1010955"/>
        <a:ext cx="1339942" cy="731339"/>
      </dsp:txXfrm>
    </dsp:sp>
    <dsp:sp modelId="{E8E655B5-A3ED-4C71-807D-6BC30CAFFAAE}">
      <dsp:nvSpPr>
        <dsp:cNvPr id="0" name=""/>
        <dsp:cNvSpPr/>
      </dsp:nvSpPr>
      <dsp:spPr>
        <a:xfrm>
          <a:off x="3861774" y="1742295"/>
          <a:ext cx="1595169" cy="731339"/>
        </a:xfrm>
        <a:prstGeom prst="rect">
          <a:avLst/>
        </a:prstGeom>
        <a:solidFill>
          <a:schemeClr val="accent4">
            <a:lumMod val="60000"/>
            <a:lumOff val="40000"/>
            <a:alpha val="90000"/>
          </a:schemeClr>
        </a:solidFill>
        <a:ln w="12700" cap="rnd" cmpd="sng" algn="ctr">
          <a:solidFill>
            <a:schemeClr val="accent1">
              <a:alpha val="90000"/>
              <a:tint val="40000"/>
              <a:hueOff val="0"/>
              <a:satOff val="0"/>
              <a:lumOff val="0"/>
              <a:alphaOff val="0"/>
            </a:schemeClr>
          </a:solidFill>
          <a:prstDash val="solid"/>
        </a:ln>
        <a:effectLst>
          <a:outerShdw blurRad="38100" dist="25400" dir="5400000" rotWithShape="0">
            <a:srgbClr val="000000">
              <a:alpha val="5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0" tIns="99568" rIns="99568" bIns="99568" numCol="1" spcCol="1270" anchor="ctr" anchorCtr="0">
          <a:noAutofit/>
        </a:bodyPr>
        <a:lstStyle/>
        <a:p>
          <a:pPr marL="0" lvl="0" indent="0" algn="l" defTabSz="622300">
            <a:lnSpc>
              <a:spcPct val="90000"/>
            </a:lnSpc>
            <a:spcBef>
              <a:spcPct val="0"/>
            </a:spcBef>
            <a:spcAft>
              <a:spcPct val="35000"/>
            </a:spcAft>
            <a:buNone/>
          </a:pPr>
          <a:r>
            <a:rPr lang="en-US" sz="1400" b="0" kern="1200" dirty="0" err="1"/>
            <a:t>Kämpfergeist</a:t>
          </a:r>
          <a:endParaRPr lang="de-DE" sz="1400" b="0" kern="1200" dirty="0"/>
        </a:p>
      </dsp:txBody>
      <dsp:txXfrm>
        <a:off x="4117001" y="1742295"/>
        <a:ext cx="1339942" cy="731339"/>
      </dsp:txXfrm>
    </dsp:sp>
    <dsp:sp modelId="{0D556972-314A-4FB1-AB09-7D0839E06E10}">
      <dsp:nvSpPr>
        <dsp:cNvPr id="0" name=""/>
        <dsp:cNvSpPr/>
      </dsp:nvSpPr>
      <dsp:spPr>
        <a:xfrm>
          <a:off x="3403798" y="339"/>
          <a:ext cx="692118" cy="692118"/>
        </a:xfrm>
        <a:prstGeom prst="ellipse">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r>
            <a:rPr lang="en-US" sz="1700" kern="1200" dirty="0"/>
            <a:t>Israel</a:t>
          </a:r>
          <a:endParaRPr lang="de-DE" sz="1700" kern="1200" dirty="0"/>
        </a:p>
      </dsp:txBody>
      <dsp:txXfrm>
        <a:off x="3505156" y="101697"/>
        <a:ext cx="489402" cy="489402"/>
      </dsp:txXfrm>
    </dsp:sp>
    <dsp:sp modelId="{04647EA6-B219-47C9-8C10-9B33C6DB9249}">
      <dsp:nvSpPr>
        <dsp:cNvPr id="0" name=""/>
        <dsp:cNvSpPr/>
      </dsp:nvSpPr>
      <dsp:spPr>
        <a:xfrm>
          <a:off x="6149063" y="279616"/>
          <a:ext cx="1595169" cy="731339"/>
        </a:xfrm>
        <a:prstGeom prst="rect">
          <a:avLst/>
        </a:prstGeom>
        <a:solidFill>
          <a:schemeClr val="accent4">
            <a:lumMod val="60000"/>
            <a:lumOff val="40000"/>
            <a:alpha val="90000"/>
          </a:schemeClr>
        </a:solidFill>
        <a:ln w="12700" cap="rnd" cmpd="sng" algn="ctr">
          <a:solidFill>
            <a:schemeClr val="accent1">
              <a:alpha val="90000"/>
              <a:tint val="40000"/>
              <a:hueOff val="0"/>
              <a:satOff val="0"/>
              <a:lumOff val="0"/>
              <a:alphaOff val="0"/>
            </a:schemeClr>
          </a:solidFill>
          <a:prstDash val="solid"/>
        </a:ln>
        <a:effectLst>
          <a:outerShdw blurRad="38100" dist="25400" dir="5400000" rotWithShape="0">
            <a:srgbClr val="000000">
              <a:alpha val="5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0" tIns="99568" rIns="99568" bIns="99568" numCol="1" spcCol="1270" anchor="ctr" anchorCtr="0">
          <a:noAutofit/>
        </a:bodyPr>
        <a:lstStyle/>
        <a:p>
          <a:pPr marL="0" lvl="0" indent="0" algn="l" defTabSz="622300">
            <a:lnSpc>
              <a:spcPct val="90000"/>
            </a:lnSpc>
            <a:spcBef>
              <a:spcPct val="0"/>
            </a:spcBef>
            <a:spcAft>
              <a:spcPct val="35000"/>
            </a:spcAft>
            <a:buNone/>
          </a:pPr>
          <a:r>
            <a:rPr lang="en-US" sz="1400" b="1" kern="1200" dirty="0"/>
            <a:t>IT und </a:t>
          </a:r>
          <a:r>
            <a:rPr lang="en-US" sz="1400" b="1" kern="1200" dirty="0" err="1"/>
            <a:t>Finanzen</a:t>
          </a:r>
          <a:endParaRPr lang="de-DE" sz="1400" b="1" kern="1200" dirty="0"/>
        </a:p>
      </dsp:txBody>
      <dsp:txXfrm>
        <a:off x="6404290" y="279616"/>
        <a:ext cx="1339942" cy="731339"/>
      </dsp:txXfrm>
    </dsp:sp>
    <dsp:sp modelId="{2EA84B18-2704-4BCC-A25E-816B44CAE588}">
      <dsp:nvSpPr>
        <dsp:cNvPr id="0" name=""/>
        <dsp:cNvSpPr/>
      </dsp:nvSpPr>
      <dsp:spPr>
        <a:xfrm>
          <a:off x="6149063" y="1010955"/>
          <a:ext cx="1595169" cy="731339"/>
        </a:xfrm>
        <a:prstGeom prst="rect">
          <a:avLst/>
        </a:prstGeom>
        <a:solidFill>
          <a:schemeClr val="accent4">
            <a:lumMod val="60000"/>
            <a:lumOff val="40000"/>
            <a:alpha val="90000"/>
          </a:schemeClr>
        </a:solidFill>
        <a:ln w="12700" cap="rnd" cmpd="sng" algn="ctr">
          <a:solidFill>
            <a:schemeClr val="accent1">
              <a:alpha val="90000"/>
              <a:tint val="40000"/>
              <a:hueOff val="0"/>
              <a:satOff val="0"/>
              <a:lumOff val="0"/>
              <a:alphaOff val="0"/>
            </a:schemeClr>
          </a:solidFill>
          <a:prstDash val="solid"/>
        </a:ln>
        <a:effectLst>
          <a:outerShdw blurRad="38100" dist="25400" dir="5400000" rotWithShape="0">
            <a:srgbClr val="000000">
              <a:alpha val="5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0" tIns="99568" rIns="99568" bIns="99568" numCol="1" spcCol="1270" anchor="ctr" anchorCtr="0">
          <a:noAutofit/>
        </a:bodyPr>
        <a:lstStyle/>
        <a:p>
          <a:pPr marL="0" lvl="0" indent="0" algn="l" defTabSz="622300">
            <a:lnSpc>
              <a:spcPct val="90000"/>
            </a:lnSpc>
            <a:spcBef>
              <a:spcPct val="0"/>
            </a:spcBef>
            <a:spcAft>
              <a:spcPct val="35000"/>
            </a:spcAft>
            <a:buNone/>
          </a:pPr>
          <a:r>
            <a:rPr lang="en-US" sz="1400" b="0" kern="1200" dirty="0" err="1"/>
            <a:t>Netzwerk</a:t>
          </a:r>
          <a:r>
            <a:rPr lang="en-US" sz="1400" b="0" kern="1200" dirty="0"/>
            <a:t> des </a:t>
          </a:r>
          <a:r>
            <a:rPr lang="en-US" sz="1400" b="0" kern="1200" dirty="0" err="1"/>
            <a:t>Finanzsektors</a:t>
          </a:r>
          <a:endParaRPr lang="de-DE" sz="1400" b="0" kern="1200" dirty="0"/>
        </a:p>
      </dsp:txBody>
      <dsp:txXfrm>
        <a:off x="6404290" y="1010955"/>
        <a:ext cx="1339942" cy="731339"/>
      </dsp:txXfrm>
    </dsp:sp>
    <dsp:sp modelId="{E8F8E307-9933-47FD-A0B5-1EDD51BE399B}">
      <dsp:nvSpPr>
        <dsp:cNvPr id="0" name=""/>
        <dsp:cNvSpPr/>
      </dsp:nvSpPr>
      <dsp:spPr>
        <a:xfrm>
          <a:off x="5713740" y="339"/>
          <a:ext cx="692118" cy="692118"/>
        </a:xfrm>
        <a:prstGeom prst="ellipse">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r>
            <a:rPr lang="en-US" sz="1700" kern="1200" dirty="0"/>
            <a:t>GB</a:t>
          </a:r>
          <a:endParaRPr lang="de-DE" sz="1700" kern="1200" dirty="0"/>
        </a:p>
      </dsp:txBody>
      <dsp:txXfrm>
        <a:off x="5815098" y="101697"/>
        <a:ext cx="489402" cy="489402"/>
      </dsp:txXfrm>
    </dsp:sp>
    <dsp:sp modelId="{8E6EE98D-A287-4D21-9DCF-5ED8A68A7CEF}">
      <dsp:nvSpPr>
        <dsp:cNvPr id="0" name=""/>
        <dsp:cNvSpPr/>
      </dsp:nvSpPr>
      <dsp:spPr>
        <a:xfrm>
          <a:off x="9059499" y="279616"/>
          <a:ext cx="1595169" cy="731339"/>
        </a:xfrm>
        <a:prstGeom prst="rect">
          <a:avLst/>
        </a:prstGeom>
        <a:solidFill>
          <a:schemeClr val="accent4">
            <a:lumMod val="60000"/>
            <a:lumOff val="40000"/>
            <a:alpha val="90000"/>
          </a:schemeClr>
        </a:solidFill>
        <a:ln w="12700" cap="rnd" cmpd="sng" algn="ctr">
          <a:solidFill>
            <a:schemeClr val="accent1">
              <a:alpha val="90000"/>
              <a:tint val="40000"/>
              <a:hueOff val="0"/>
              <a:satOff val="0"/>
              <a:lumOff val="0"/>
              <a:alphaOff val="0"/>
            </a:schemeClr>
          </a:solidFill>
          <a:prstDash val="solid"/>
        </a:ln>
        <a:effectLst>
          <a:outerShdw blurRad="38100" dist="25400" dir="5400000" rotWithShape="0">
            <a:srgbClr val="000000">
              <a:alpha val="5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0" tIns="99568" rIns="99568" bIns="99568" numCol="1" spcCol="1270" anchor="ctr" anchorCtr="0">
          <a:noAutofit/>
        </a:bodyPr>
        <a:lstStyle/>
        <a:p>
          <a:pPr marL="0" lvl="0" indent="0" algn="l" defTabSz="622300">
            <a:lnSpc>
              <a:spcPct val="90000"/>
            </a:lnSpc>
            <a:spcBef>
              <a:spcPct val="0"/>
            </a:spcBef>
            <a:spcAft>
              <a:spcPct val="35000"/>
            </a:spcAft>
            <a:buNone/>
          </a:pPr>
          <a:r>
            <a:rPr lang="en-US" sz="1400" b="1" kern="1200" dirty="0"/>
            <a:t>IT und </a:t>
          </a:r>
          <a:r>
            <a:rPr lang="en-US" sz="1400" b="1" kern="1200" dirty="0" err="1"/>
            <a:t>Qualität</a:t>
          </a:r>
          <a:endParaRPr lang="de-DE" sz="1400" b="1" kern="1200" dirty="0"/>
        </a:p>
      </dsp:txBody>
      <dsp:txXfrm>
        <a:off x="9314727" y="279616"/>
        <a:ext cx="1339942" cy="731339"/>
      </dsp:txXfrm>
    </dsp:sp>
    <dsp:sp modelId="{A6E5039D-1D70-48A9-8366-1763CA8B1FF8}">
      <dsp:nvSpPr>
        <dsp:cNvPr id="0" name=""/>
        <dsp:cNvSpPr/>
      </dsp:nvSpPr>
      <dsp:spPr>
        <a:xfrm>
          <a:off x="9059499" y="1010955"/>
          <a:ext cx="1595169" cy="731339"/>
        </a:xfrm>
        <a:prstGeom prst="rect">
          <a:avLst/>
        </a:prstGeom>
        <a:solidFill>
          <a:schemeClr val="accent4">
            <a:lumMod val="60000"/>
            <a:lumOff val="40000"/>
            <a:alpha val="90000"/>
          </a:schemeClr>
        </a:solidFill>
        <a:ln w="12700" cap="rnd" cmpd="sng" algn="ctr">
          <a:solidFill>
            <a:schemeClr val="accent1">
              <a:alpha val="90000"/>
              <a:tint val="40000"/>
              <a:hueOff val="0"/>
              <a:satOff val="0"/>
              <a:lumOff val="0"/>
              <a:alphaOff val="0"/>
            </a:schemeClr>
          </a:solidFill>
          <a:prstDash val="solid"/>
        </a:ln>
        <a:effectLst>
          <a:outerShdw blurRad="38100" dist="25400" dir="5400000" rotWithShape="0">
            <a:srgbClr val="000000">
              <a:alpha val="5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0" tIns="99568" rIns="99568" bIns="99568" numCol="1" spcCol="1270" anchor="ctr" anchorCtr="0">
          <a:noAutofit/>
        </a:bodyPr>
        <a:lstStyle/>
        <a:p>
          <a:pPr marL="0" lvl="0" indent="0" algn="l" defTabSz="622300">
            <a:lnSpc>
              <a:spcPct val="90000"/>
            </a:lnSpc>
            <a:spcBef>
              <a:spcPct val="0"/>
            </a:spcBef>
            <a:spcAft>
              <a:spcPct val="35000"/>
            </a:spcAft>
            <a:buNone/>
          </a:pPr>
          <a:r>
            <a:rPr lang="en-US" sz="1400" b="0" kern="1200" dirty="0" err="1"/>
            <a:t>Unternehmer</a:t>
          </a:r>
          <a:r>
            <a:rPr lang="en-US" sz="1400" b="0" kern="1200" dirty="0"/>
            <a:t>-tum</a:t>
          </a:r>
          <a:endParaRPr lang="de-DE" sz="1400" b="0" kern="1200" dirty="0"/>
        </a:p>
      </dsp:txBody>
      <dsp:txXfrm>
        <a:off x="9314727" y="1010955"/>
        <a:ext cx="1339942" cy="731339"/>
      </dsp:txXfrm>
    </dsp:sp>
    <dsp:sp modelId="{854C5660-46FB-4115-A36D-E5E9DAC0F123}">
      <dsp:nvSpPr>
        <dsp:cNvPr id="0" name=""/>
        <dsp:cNvSpPr/>
      </dsp:nvSpPr>
      <dsp:spPr>
        <a:xfrm>
          <a:off x="8570946" y="4727"/>
          <a:ext cx="692118" cy="692118"/>
        </a:xfrm>
        <a:prstGeom prst="ellipse">
          <a:avLst/>
        </a:prstGeom>
        <a:solidFill>
          <a:schemeClr val="accent2"/>
        </a:solidFill>
        <a:ln>
          <a:noFill/>
        </a:ln>
        <a:effectLst>
          <a:outerShdw blurRad="38100" dist="25400" dir="5400000" rotWithShape="0">
            <a:srgbClr val="000000">
              <a:alpha val="5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r>
            <a:rPr lang="en-US" sz="1700" kern="1200" dirty="0"/>
            <a:t>DE</a:t>
          </a:r>
          <a:endParaRPr lang="de-DE" sz="1700" kern="1200" dirty="0"/>
        </a:p>
      </dsp:txBody>
      <dsp:txXfrm>
        <a:off x="8672304" y="106085"/>
        <a:ext cx="489402" cy="4894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D3A734-F0CE-4F64-BD8A-9847CACF3B18}">
      <dsp:nvSpPr>
        <dsp:cNvPr id="0" name=""/>
        <dsp:cNvSpPr/>
      </dsp:nvSpPr>
      <dsp:spPr>
        <a:xfrm>
          <a:off x="2520615" y="1645447"/>
          <a:ext cx="2011102" cy="2011102"/>
        </a:xfrm>
        <a:prstGeom prst="gear9">
          <a:avLst/>
        </a:prstGeom>
        <a:solidFill>
          <a:schemeClr val="accent2"/>
        </a:solidFill>
        <a:ln>
          <a:noFill/>
        </a:ln>
        <a:effectLst>
          <a:outerShdw blurRad="38100" dist="25400" dir="5400000" rotWithShape="0">
            <a:srgbClr val="000000">
              <a:alpha val="5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err="1"/>
            <a:t>Kommunika-tion</a:t>
          </a:r>
          <a:endParaRPr lang="de-DE" sz="1400" b="1" kern="1200" dirty="0"/>
        </a:p>
      </dsp:txBody>
      <dsp:txXfrm>
        <a:off x="2924936" y="2116538"/>
        <a:ext cx="1202460" cy="1033748"/>
      </dsp:txXfrm>
    </dsp:sp>
    <dsp:sp modelId="{B1302894-DD3A-4B49-B43E-C142E54E5EC9}">
      <dsp:nvSpPr>
        <dsp:cNvPr id="0" name=""/>
        <dsp:cNvSpPr/>
      </dsp:nvSpPr>
      <dsp:spPr>
        <a:xfrm>
          <a:off x="1350519" y="1170096"/>
          <a:ext cx="1462620" cy="1462620"/>
        </a:xfrm>
        <a:prstGeom prst="gear6">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Infra-</a:t>
          </a:r>
          <a:r>
            <a:rPr lang="en-US" sz="1400" b="1" kern="1200" dirty="0" err="1"/>
            <a:t>struktur</a:t>
          </a:r>
          <a:endParaRPr lang="de-DE" sz="1400" b="1" kern="1200" dirty="0"/>
        </a:p>
      </dsp:txBody>
      <dsp:txXfrm>
        <a:off x="1718738" y="1540540"/>
        <a:ext cx="726182" cy="721732"/>
      </dsp:txXfrm>
    </dsp:sp>
    <dsp:sp modelId="{4A046934-B209-4FF1-BED2-60CA09970104}">
      <dsp:nvSpPr>
        <dsp:cNvPr id="0" name=""/>
        <dsp:cNvSpPr/>
      </dsp:nvSpPr>
      <dsp:spPr>
        <a:xfrm rot="20700000">
          <a:off x="2169735" y="161037"/>
          <a:ext cx="1433069" cy="1433069"/>
        </a:xfrm>
        <a:prstGeom prst="gear6">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err="1"/>
            <a:t>Vertrieb</a:t>
          </a:r>
          <a:endParaRPr lang="de-DE" sz="1400" b="1" kern="1200" dirty="0"/>
        </a:p>
      </dsp:txBody>
      <dsp:txXfrm rot="-20700000">
        <a:off x="2484049" y="475351"/>
        <a:ext cx="804441" cy="804441"/>
      </dsp:txXfrm>
    </dsp:sp>
    <dsp:sp modelId="{DB2E3C1D-F1E9-41AA-A3CB-177D92A23297}">
      <dsp:nvSpPr>
        <dsp:cNvPr id="0" name=""/>
        <dsp:cNvSpPr/>
      </dsp:nvSpPr>
      <dsp:spPr>
        <a:xfrm>
          <a:off x="2360162" y="1345267"/>
          <a:ext cx="2574211" cy="2574211"/>
        </a:xfrm>
        <a:prstGeom prst="circularArrow">
          <a:avLst>
            <a:gd name="adj1" fmla="val 4687"/>
            <a:gd name="adj2" fmla="val 299029"/>
            <a:gd name="adj3" fmla="val 2501951"/>
            <a:gd name="adj4" fmla="val 15892245"/>
            <a:gd name="adj5" fmla="val 5469"/>
          </a:avLst>
        </a:prstGeom>
        <a:gradFill rotWithShape="0">
          <a:gsLst>
            <a:gs pos="0">
              <a:schemeClr val="accent1">
                <a:tint val="60000"/>
                <a:hueOff val="0"/>
                <a:satOff val="0"/>
                <a:lumOff val="0"/>
                <a:alphaOff val="0"/>
                <a:tint val="98000"/>
                <a:lumMod val="110000"/>
              </a:schemeClr>
            </a:gs>
            <a:gs pos="84000">
              <a:schemeClr val="accent1">
                <a:tint val="60000"/>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7F5F3F43-B601-48B5-A939-0D65251ADB89}">
      <dsp:nvSpPr>
        <dsp:cNvPr id="0" name=""/>
        <dsp:cNvSpPr/>
      </dsp:nvSpPr>
      <dsp:spPr>
        <a:xfrm>
          <a:off x="1091492" y="848781"/>
          <a:ext cx="1870325" cy="1870325"/>
        </a:xfrm>
        <a:prstGeom prst="leftCircularArrow">
          <a:avLst>
            <a:gd name="adj1" fmla="val 6452"/>
            <a:gd name="adj2" fmla="val 429999"/>
            <a:gd name="adj3" fmla="val 10489124"/>
            <a:gd name="adj4" fmla="val 14837806"/>
            <a:gd name="adj5" fmla="val 7527"/>
          </a:avLst>
        </a:prstGeom>
        <a:gradFill rotWithShape="0">
          <a:gsLst>
            <a:gs pos="0">
              <a:schemeClr val="accent1">
                <a:tint val="60000"/>
                <a:hueOff val="0"/>
                <a:satOff val="0"/>
                <a:lumOff val="0"/>
                <a:alphaOff val="0"/>
                <a:tint val="98000"/>
                <a:lumMod val="110000"/>
              </a:schemeClr>
            </a:gs>
            <a:gs pos="84000">
              <a:schemeClr val="accent1">
                <a:tint val="60000"/>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CFBE7987-E77D-4940-B76D-5240462E4D99}">
      <dsp:nvSpPr>
        <dsp:cNvPr id="0" name=""/>
        <dsp:cNvSpPr/>
      </dsp:nvSpPr>
      <dsp:spPr>
        <a:xfrm>
          <a:off x="1838252" y="-150550"/>
          <a:ext cx="2016587" cy="2016587"/>
        </a:xfrm>
        <a:prstGeom prst="circularArrow">
          <a:avLst>
            <a:gd name="adj1" fmla="val 5984"/>
            <a:gd name="adj2" fmla="val 394124"/>
            <a:gd name="adj3" fmla="val 13313824"/>
            <a:gd name="adj4" fmla="val 10508221"/>
            <a:gd name="adj5" fmla="val 6981"/>
          </a:avLst>
        </a:prstGeom>
        <a:gradFill rotWithShape="0">
          <a:gsLst>
            <a:gs pos="0">
              <a:schemeClr val="accent1">
                <a:tint val="60000"/>
                <a:hueOff val="0"/>
                <a:satOff val="0"/>
                <a:lumOff val="0"/>
                <a:alphaOff val="0"/>
                <a:tint val="98000"/>
                <a:lumMod val="110000"/>
              </a:schemeClr>
            </a:gs>
            <a:gs pos="84000">
              <a:schemeClr val="accent1">
                <a:tint val="60000"/>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995DF9-A66F-4DC9-A09D-C8D4438ADD7A}">
      <dsp:nvSpPr>
        <dsp:cNvPr id="0" name=""/>
        <dsp:cNvSpPr/>
      </dsp:nvSpPr>
      <dsp:spPr>
        <a:xfrm rot="16200000">
          <a:off x="1646" y="199689"/>
          <a:ext cx="3552639" cy="3158012"/>
        </a:xfrm>
        <a:prstGeom prst="downArrow">
          <a:avLst>
            <a:gd name="adj1" fmla="val 50000"/>
            <a:gd name="adj2" fmla="val 35000"/>
          </a:avLst>
        </a:prstGeom>
        <a:solidFill>
          <a:srgbClr val="4590B8"/>
        </a:solidFill>
        <a:ln w="25400" cap="rnd" cmpd="sng" algn="ctr">
          <a:noFill/>
          <a:prstDash val="solid"/>
        </a:ln>
        <a:effectLst>
          <a:outerShdw blurRad="38100" dist="25400" dir="5400000" rotWithShape="0">
            <a:srgbClr val="000000">
              <a:alpha val="55000"/>
            </a:srgbClr>
          </a:outerShdw>
        </a:effectLst>
        <a:scene3d>
          <a:camera prst="orthographicFront"/>
          <a:lightRig rig="flat" dir="t"/>
        </a:scene3d>
        <a:sp3d prstMaterial="plastic">
          <a:bevelT w="120900" h="88900"/>
          <a:bevelB w="88900" h="31750" prst="angle"/>
        </a:sp3d>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l" defTabSz="622300">
            <a:lnSpc>
              <a:spcPct val="90000"/>
            </a:lnSpc>
            <a:spcBef>
              <a:spcPct val="0"/>
            </a:spcBef>
            <a:spcAft>
              <a:spcPct val="35000"/>
            </a:spcAft>
            <a:buNone/>
          </a:pPr>
          <a:r>
            <a:rPr lang="en-US" sz="1800" b="1" kern="1200" dirty="0" err="1">
              <a:solidFill>
                <a:prstClr val="white"/>
              </a:solidFill>
              <a:latin typeface="Gill Sans MT" panose="020B0502020104020203"/>
              <a:ea typeface="+mn-ea"/>
              <a:cs typeface="+mn-cs"/>
            </a:rPr>
            <a:t>Bequemlichkeit</a:t>
          </a:r>
          <a:r>
            <a:rPr lang="en-US" sz="1800" b="1" kern="1200" dirty="0">
              <a:solidFill>
                <a:prstClr val="white"/>
              </a:solidFill>
              <a:latin typeface="Gill Sans MT" panose="020B0502020104020203"/>
              <a:ea typeface="+mn-ea"/>
              <a:cs typeface="+mn-cs"/>
            </a:rPr>
            <a:t> &amp; </a:t>
          </a:r>
          <a:r>
            <a:rPr lang="en-US" sz="1800" b="1" kern="1200" dirty="0" err="1">
              <a:solidFill>
                <a:prstClr val="white"/>
              </a:solidFill>
              <a:latin typeface="Gill Sans MT" panose="020B0502020104020203"/>
              <a:ea typeface="+mn-ea"/>
              <a:cs typeface="+mn-cs"/>
            </a:rPr>
            <a:t>Zweckmäßigkeit</a:t>
          </a:r>
          <a:endParaRPr lang="de-DE" sz="1800" b="1" kern="1200" dirty="0">
            <a:solidFill>
              <a:prstClr val="white"/>
            </a:solidFill>
            <a:latin typeface="Gill Sans MT" panose="020B0502020104020203"/>
            <a:ea typeface="+mn-ea"/>
            <a:cs typeface="+mn-cs"/>
          </a:endParaRPr>
        </a:p>
        <a:p>
          <a:pPr marL="0" lvl="0" indent="0" algn="l" defTabSz="622300">
            <a:lnSpc>
              <a:spcPct val="90000"/>
            </a:lnSpc>
            <a:spcBef>
              <a:spcPct val="0"/>
            </a:spcBef>
            <a:spcAft>
              <a:spcPct val="35000"/>
            </a:spcAft>
            <a:buFont typeface="Wingdings" panose="05000000000000000000" pitchFamily="2" charset="2"/>
            <a:buChar char="Ø"/>
          </a:pPr>
          <a:r>
            <a:rPr lang="en-US" sz="1400" b="1" kern="1200" dirty="0" err="1">
              <a:solidFill>
                <a:prstClr val="white"/>
              </a:solidFill>
              <a:latin typeface="Gill Sans MT" panose="020B0502020104020203"/>
              <a:ea typeface="+mn-ea"/>
              <a:cs typeface="+mn-cs"/>
            </a:rPr>
            <a:t>günstiger</a:t>
          </a:r>
          <a:endParaRPr lang="de-DE" sz="1400" b="1" kern="1200" dirty="0">
            <a:solidFill>
              <a:prstClr val="white"/>
            </a:solidFill>
            <a:latin typeface="Gill Sans MT" panose="020B0502020104020203"/>
            <a:ea typeface="+mn-ea"/>
            <a:cs typeface="+mn-cs"/>
          </a:endParaRPr>
        </a:p>
        <a:p>
          <a:pPr marL="0" lvl="0" indent="0" algn="l" defTabSz="622300">
            <a:lnSpc>
              <a:spcPct val="90000"/>
            </a:lnSpc>
            <a:spcBef>
              <a:spcPct val="0"/>
            </a:spcBef>
            <a:spcAft>
              <a:spcPct val="35000"/>
            </a:spcAft>
            <a:buFont typeface="Wingdings" panose="05000000000000000000" pitchFamily="2" charset="2"/>
            <a:buChar char="Ø"/>
          </a:pPr>
          <a:r>
            <a:rPr lang="en-US" sz="1400" b="1" kern="1200" dirty="0" err="1">
              <a:solidFill>
                <a:prstClr val="white"/>
              </a:solidFill>
              <a:latin typeface="Gill Sans MT" panose="020B0502020104020203"/>
              <a:ea typeface="+mn-ea"/>
              <a:cs typeface="+mn-cs"/>
            </a:rPr>
            <a:t>schneller</a:t>
          </a:r>
          <a:endParaRPr lang="de-DE" sz="1400" b="1" kern="1200" dirty="0">
            <a:solidFill>
              <a:prstClr val="white"/>
            </a:solidFill>
            <a:latin typeface="Gill Sans MT" panose="020B0502020104020203"/>
            <a:ea typeface="+mn-ea"/>
            <a:cs typeface="+mn-cs"/>
          </a:endParaRPr>
        </a:p>
        <a:p>
          <a:pPr marL="0" lvl="0" indent="0" algn="l" defTabSz="622300">
            <a:lnSpc>
              <a:spcPct val="90000"/>
            </a:lnSpc>
            <a:spcBef>
              <a:spcPct val="0"/>
            </a:spcBef>
            <a:spcAft>
              <a:spcPct val="35000"/>
            </a:spcAft>
            <a:buFont typeface="Wingdings" panose="05000000000000000000" pitchFamily="2" charset="2"/>
            <a:buChar char="Ø"/>
          </a:pPr>
          <a:r>
            <a:rPr lang="en-US" sz="1400" b="1" kern="1200" dirty="0" err="1">
              <a:solidFill>
                <a:prstClr val="white"/>
              </a:solidFill>
              <a:latin typeface="Gill Sans MT" panose="020B0502020104020203"/>
              <a:ea typeface="+mn-ea"/>
              <a:cs typeface="+mn-cs"/>
            </a:rPr>
            <a:t>einfacher</a:t>
          </a:r>
          <a:endParaRPr lang="de-DE" sz="1400" b="1" kern="1200" dirty="0">
            <a:solidFill>
              <a:prstClr val="white"/>
            </a:solidFill>
            <a:latin typeface="Gill Sans MT" panose="020B0502020104020203"/>
            <a:ea typeface="+mn-ea"/>
            <a:cs typeface="+mn-cs"/>
          </a:endParaRPr>
        </a:p>
      </dsp:txBody>
      <dsp:txXfrm rot="5400000">
        <a:off x="198960" y="890535"/>
        <a:ext cx="2605360" cy="1776319"/>
      </dsp:txXfrm>
    </dsp:sp>
    <dsp:sp modelId="{D2A1AAFE-E5F0-45E4-82B1-B17A323C0ACE}">
      <dsp:nvSpPr>
        <dsp:cNvPr id="0" name=""/>
        <dsp:cNvSpPr/>
      </dsp:nvSpPr>
      <dsp:spPr>
        <a:xfrm rot="5400000">
          <a:off x="7656508" y="199689"/>
          <a:ext cx="3552639" cy="3158012"/>
        </a:xfrm>
        <a:prstGeom prst="downArrow">
          <a:avLst>
            <a:gd name="adj1" fmla="val 50000"/>
            <a:gd name="adj2" fmla="val 35000"/>
          </a:avLst>
        </a:prstGeom>
        <a:gradFill rotWithShape="0">
          <a:gsLst>
            <a:gs pos="0">
              <a:srgbClr val="1A3260">
                <a:hueOff val="0"/>
                <a:satOff val="0"/>
                <a:lumOff val="0"/>
                <a:alphaOff val="0"/>
                <a:tint val="98000"/>
                <a:lumMod val="110000"/>
              </a:srgbClr>
            </a:gs>
            <a:gs pos="84000">
              <a:srgbClr val="1A3260">
                <a:hueOff val="0"/>
                <a:satOff val="0"/>
                <a:lumOff val="0"/>
                <a:alphaOff val="0"/>
                <a:shade val="90000"/>
                <a:lumMod val="88000"/>
              </a:srgbClr>
            </a:gs>
          </a:gsLst>
          <a:lin ang="5400000" scaled="0"/>
        </a:gradFill>
        <a:ln w="25400" cap="rnd" cmpd="sng" algn="ctr">
          <a:noFill/>
          <a:prstDash val="solid"/>
        </a:ln>
        <a:effectLst>
          <a:outerShdw blurRad="38100" dist="25400" dir="5400000" rotWithShape="0">
            <a:srgbClr val="000000">
              <a:alpha val="55000"/>
            </a:srgbClr>
          </a:outerShdw>
        </a:effectLst>
        <a:scene3d>
          <a:camera prst="orthographicFront"/>
          <a:lightRig rig="flat" dir="t"/>
        </a:scene3d>
        <a:sp3d prstMaterial="plastic">
          <a:bevelT w="120900" h="88900"/>
          <a:bevelB w="88900" h="31750" prst="angle"/>
        </a:sp3d>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r" defTabSz="622300">
            <a:lnSpc>
              <a:spcPct val="90000"/>
            </a:lnSpc>
            <a:spcBef>
              <a:spcPct val="0"/>
            </a:spcBef>
            <a:spcAft>
              <a:spcPct val="35000"/>
            </a:spcAft>
            <a:buNone/>
          </a:pPr>
          <a:r>
            <a:rPr lang="en-US" sz="1800" b="1" kern="1200" dirty="0" err="1">
              <a:solidFill>
                <a:prstClr val="white"/>
              </a:solidFill>
              <a:latin typeface="Gill Sans MT" panose="020B0502020104020203"/>
              <a:ea typeface="+mn-ea"/>
              <a:cs typeface="+mn-cs"/>
            </a:rPr>
            <a:t>Datenschutz</a:t>
          </a:r>
          <a:r>
            <a:rPr lang="en-US" sz="1800" b="1" kern="1200" dirty="0">
              <a:solidFill>
                <a:prstClr val="white"/>
              </a:solidFill>
              <a:latin typeface="Gill Sans MT" panose="020B0502020104020203"/>
              <a:ea typeface="+mn-ea"/>
              <a:cs typeface="+mn-cs"/>
            </a:rPr>
            <a:t> &amp; </a:t>
          </a:r>
          <a:r>
            <a:rPr lang="en-US" sz="1800" b="1" kern="1200" dirty="0" err="1">
              <a:solidFill>
                <a:prstClr val="white"/>
              </a:solidFill>
              <a:latin typeface="Gill Sans MT" panose="020B0502020104020203"/>
              <a:ea typeface="+mn-ea"/>
              <a:cs typeface="+mn-cs"/>
            </a:rPr>
            <a:t>Unverletzlichkeit</a:t>
          </a:r>
          <a:r>
            <a:rPr lang="en-US" sz="1800" b="1" kern="1200" dirty="0">
              <a:solidFill>
                <a:prstClr val="white"/>
              </a:solidFill>
              <a:latin typeface="Gill Sans MT" panose="020B0502020104020203"/>
              <a:ea typeface="+mn-ea"/>
              <a:cs typeface="+mn-cs"/>
            </a:rPr>
            <a:t> der </a:t>
          </a:r>
          <a:r>
            <a:rPr lang="en-US" sz="1800" b="1" kern="1200" dirty="0" err="1">
              <a:solidFill>
                <a:prstClr val="white"/>
              </a:solidFill>
              <a:latin typeface="Gill Sans MT" panose="020B0502020104020203"/>
              <a:ea typeface="+mn-ea"/>
              <a:cs typeface="+mn-cs"/>
            </a:rPr>
            <a:t>Wohnung</a:t>
          </a:r>
          <a:endParaRPr lang="de-DE" sz="1800" b="1" kern="1200" dirty="0">
            <a:solidFill>
              <a:prstClr val="white"/>
            </a:solidFill>
            <a:latin typeface="Gill Sans MT" panose="020B0502020104020203"/>
            <a:ea typeface="+mn-ea"/>
            <a:cs typeface="+mn-cs"/>
          </a:endParaRPr>
        </a:p>
        <a:p>
          <a:pPr marL="0" lvl="0" indent="0" algn="r" defTabSz="622300">
            <a:lnSpc>
              <a:spcPct val="90000"/>
            </a:lnSpc>
            <a:spcBef>
              <a:spcPct val="0"/>
            </a:spcBef>
            <a:spcAft>
              <a:spcPct val="35000"/>
            </a:spcAft>
            <a:buFont typeface="Wingdings" panose="05000000000000000000" pitchFamily="2" charset="2"/>
            <a:buChar char="Ø"/>
          </a:pPr>
          <a:r>
            <a:rPr lang="en-US" sz="1400" b="1" kern="1200" dirty="0" err="1">
              <a:solidFill>
                <a:prstClr val="white"/>
              </a:solidFill>
              <a:latin typeface="Gill Sans MT" panose="020B0502020104020203"/>
              <a:ea typeface="+mn-ea"/>
              <a:cs typeface="+mn-cs"/>
            </a:rPr>
            <a:t>Überwachung</a:t>
          </a:r>
          <a:endParaRPr lang="de-DE" sz="1400" b="1" kern="1200" dirty="0">
            <a:solidFill>
              <a:prstClr val="white"/>
            </a:solidFill>
            <a:latin typeface="Gill Sans MT" panose="020B0502020104020203"/>
            <a:ea typeface="+mn-ea"/>
            <a:cs typeface="+mn-cs"/>
          </a:endParaRPr>
        </a:p>
        <a:p>
          <a:pPr marL="0" lvl="0" indent="0" algn="r" defTabSz="622300">
            <a:lnSpc>
              <a:spcPct val="90000"/>
            </a:lnSpc>
            <a:spcBef>
              <a:spcPct val="0"/>
            </a:spcBef>
            <a:spcAft>
              <a:spcPct val="35000"/>
            </a:spcAft>
            <a:buFont typeface="Wingdings" panose="05000000000000000000" pitchFamily="2" charset="2"/>
            <a:buChar char="Ø"/>
          </a:pPr>
          <a:r>
            <a:rPr lang="en-US" sz="1400" b="1" kern="1200" dirty="0" err="1">
              <a:solidFill>
                <a:prstClr val="white"/>
              </a:solidFill>
              <a:latin typeface="Gill Sans MT" panose="020B0502020104020203"/>
              <a:ea typeface="+mn-ea"/>
              <a:cs typeface="+mn-cs"/>
            </a:rPr>
            <a:t>Privatsphäre</a:t>
          </a:r>
          <a:endParaRPr lang="de-DE" sz="1400" b="1" kern="1200" dirty="0">
            <a:solidFill>
              <a:prstClr val="white"/>
            </a:solidFill>
            <a:latin typeface="Gill Sans MT" panose="020B0502020104020203"/>
            <a:ea typeface="+mn-ea"/>
            <a:cs typeface="+mn-cs"/>
          </a:endParaRPr>
        </a:p>
        <a:p>
          <a:pPr marL="0" lvl="0" indent="0" algn="r" defTabSz="622300">
            <a:lnSpc>
              <a:spcPct val="90000"/>
            </a:lnSpc>
            <a:spcBef>
              <a:spcPct val="0"/>
            </a:spcBef>
            <a:spcAft>
              <a:spcPct val="35000"/>
            </a:spcAft>
            <a:buFont typeface="Wingdings" panose="05000000000000000000" pitchFamily="2" charset="2"/>
            <a:buChar char="Ø"/>
          </a:pPr>
          <a:r>
            <a:rPr lang="en-US" sz="1400" b="1" kern="1200" dirty="0" err="1">
              <a:solidFill>
                <a:prstClr val="white"/>
              </a:solidFill>
              <a:latin typeface="Gill Sans MT" panose="020B0502020104020203"/>
              <a:ea typeface="+mn-ea"/>
              <a:cs typeface="+mn-cs"/>
            </a:rPr>
            <a:t>Vertrauen</a:t>
          </a:r>
          <a:endParaRPr lang="de-DE" sz="1400" b="1" kern="1200" dirty="0">
            <a:solidFill>
              <a:prstClr val="white"/>
            </a:solidFill>
            <a:latin typeface="Gill Sans MT" panose="020B0502020104020203"/>
            <a:ea typeface="+mn-ea"/>
            <a:cs typeface="+mn-cs"/>
          </a:endParaRPr>
        </a:p>
      </dsp:txBody>
      <dsp:txXfrm rot="-5400000">
        <a:off x="8406474" y="890535"/>
        <a:ext cx="2605360" cy="177631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D3A734-F0CE-4F64-BD8A-9847CACF3B18}">
      <dsp:nvSpPr>
        <dsp:cNvPr id="0" name=""/>
        <dsp:cNvSpPr/>
      </dsp:nvSpPr>
      <dsp:spPr>
        <a:xfrm>
          <a:off x="2520615" y="1645447"/>
          <a:ext cx="2011102" cy="2011102"/>
        </a:xfrm>
        <a:prstGeom prst="gear9">
          <a:avLst/>
        </a:prstGeom>
        <a:solidFill>
          <a:schemeClr val="accent2"/>
        </a:solidFill>
        <a:ln>
          <a:noFill/>
        </a:ln>
        <a:effectLst>
          <a:outerShdw blurRad="38100" dist="25400" dir="5400000" rotWithShape="0">
            <a:srgbClr val="000000">
              <a:alpha val="5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 </a:t>
          </a:r>
          <a:endParaRPr lang="de-DE" sz="1400" b="1" kern="1200" dirty="0"/>
        </a:p>
      </dsp:txBody>
      <dsp:txXfrm>
        <a:off x="2924936" y="2116538"/>
        <a:ext cx="1202460" cy="1033748"/>
      </dsp:txXfrm>
    </dsp:sp>
    <dsp:sp modelId="{B1302894-DD3A-4B49-B43E-C142E54E5EC9}">
      <dsp:nvSpPr>
        <dsp:cNvPr id="0" name=""/>
        <dsp:cNvSpPr/>
      </dsp:nvSpPr>
      <dsp:spPr>
        <a:xfrm>
          <a:off x="1350519" y="1170096"/>
          <a:ext cx="1462620" cy="1462620"/>
        </a:xfrm>
        <a:prstGeom prst="gear6">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 </a:t>
          </a:r>
          <a:endParaRPr lang="de-DE" sz="1400" b="1" kern="1200" dirty="0"/>
        </a:p>
      </dsp:txBody>
      <dsp:txXfrm>
        <a:off x="1718738" y="1540540"/>
        <a:ext cx="726182" cy="721732"/>
      </dsp:txXfrm>
    </dsp:sp>
    <dsp:sp modelId="{70EC1C67-8DBE-4F53-B0F2-203AC7EF9409}">
      <dsp:nvSpPr>
        <dsp:cNvPr id="0" name=""/>
        <dsp:cNvSpPr/>
      </dsp:nvSpPr>
      <dsp:spPr>
        <a:xfrm rot="20700000">
          <a:off x="2169735" y="161037"/>
          <a:ext cx="1433069" cy="1433069"/>
        </a:xfrm>
        <a:prstGeom prst="gear6">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3500" tIns="63500" rIns="63500" bIns="63500" numCol="1" spcCol="1270" anchor="ctr" anchorCtr="0">
          <a:noAutofit/>
        </a:bodyPr>
        <a:lstStyle/>
        <a:p>
          <a:pPr marL="0" lvl="0" indent="0" algn="ctr" defTabSz="2222500">
            <a:lnSpc>
              <a:spcPct val="90000"/>
            </a:lnSpc>
            <a:spcBef>
              <a:spcPct val="0"/>
            </a:spcBef>
            <a:spcAft>
              <a:spcPct val="35000"/>
            </a:spcAft>
            <a:buNone/>
          </a:pPr>
          <a:endParaRPr lang="de-DE" sz="5000" kern="1200" dirty="0"/>
        </a:p>
      </dsp:txBody>
      <dsp:txXfrm rot="-20700000">
        <a:off x="2484049" y="475351"/>
        <a:ext cx="804441" cy="804441"/>
      </dsp:txXfrm>
    </dsp:sp>
    <dsp:sp modelId="{DB2E3C1D-F1E9-41AA-A3CB-177D92A23297}">
      <dsp:nvSpPr>
        <dsp:cNvPr id="0" name=""/>
        <dsp:cNvSpPr/>
      </dsp:nvSpPr>
      <dsp:spPr>
        <a:xfrm>
          <a:off x="2360162" y="1345267"/>
          <a:ext cx="2574211" cy="2574211"/>
        </a:xfrm>
        <a:prstGeom prst="circularArrow">
          <a:avLst>
            <a:gd name="adj1" fmla="val 4687"/>
            <a:gd name="adj2" fmla="val 299029"/>
            <a:gd name="adj3" fmla="val 2501951"/>
            <a:gd name="adj4" fmla="val 15892245"/>
            <a:gd name="adj5" fmla="val 5469"/>
          </a:avLst>
        </a:prstGeom>
        <a:gradFill rotWithShape="0">
          <a:gsLst>
            <a:gs pos="0">
              <a:schemeClr val="accent1">
                <a:tint val="60000"/>
                <a:hueOff val="0"/>
                <a:satOff val="0"/>
                <a:lumOff val="0"/>
                <a:alphaOff val="0"/>
                <a:tint val="98000"/>
                <a:lumMod val="110000"/>
              </a:schemeClr>
            </a:gs>
            <a:gs pos="84000">
              <a:schemeClr val="accent1">
                <a:tint val="60000"/>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7F5F3F43-B601-48B5-A939-0D65251ADB89}">
      <dsp:nvSpPr>
        <dsp:cNvPr id="0" name=""/>
        <dsp:cNvSpPr/>
      </dsp:nvSpPr>
      <dsp:spPr>
        <a:xfrm>
          <a:off x="1091492" y="848781"/>
          <a:ext cx="1870325" cy="1870325"/>
        </a:xfrm>
        <a:prstGeom prst="leftCircularArrow">
          <a:avLst>
            <a:gd name="adj1" fmla="val 6452"/>
            <a:gd name="adj2" fmla="val 429999"/>
            <a:gd name="adj3" fmla="val 10489124"/>
            <a:gd name="adj4" fmla="val 14837806"/>
            <a:gd name="adj5" fmla="val 7527"/>
          </a:avLst>
        </a:prstGeom>
        <a:gradFill rotWithShape="0">
          <a:gsLst>
            <a:gs pos="0">
              <a:schemeClr val="accent1">
                <a:tint val="60000"/>
                <a:hueOff val="0"/>
                <a:satOff val="0"/>
                <a:lumOff val="0"/>
                <a:alphaOff val="0"/>
                <a:tint val="98000"/>
                <a:lumMod val="110000"/>
              </a:schemeClr>
            </a:gs>
            <a:gs pos="84000">
              <a:schemeClr val="accent1">
                <a:tint val="60000"/>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83280978-2088-430E-9CBC-99A9195548F9}">
      <dsp:nvSpPr>
        <dsp:cNvPr id="0" name=""/>
        <dsp:cNvSpPr/>
      </dsp:nvSpPr>
      <dsp:spPr>
        <a:xfrm>
          <a:off x="1838252" y="-150550"/>
          <a:ext cx="2016587" cy="2016587"/>
        </a:xfrm>
        <a:prstGeom prst="circularArrow">
          <a:avLst>
            <a:gd name="adj1" fmla="val 5984"/>
            <a:gd name="adj2" fmla="val 394124"/>
            <a:gd name="adj3" fmla="val 13313824"/>
            <a:gd name="adj4" fmla="val 10508221"/>
            <a:gd name="adj5" fmla="val 6981"/>
          </a:avLst>
        </a:prstGeom>
        <a:gradFill rotWithShape="0">
          <a:gsLst>
            <a:gs pos="0">
              <a:schemeClr val="accent1">
                <a:tint val="60000"/>
                <a:hueOff val="0"/>
                <a:satOff val="0"/>
                <a:lumOff val="0"/>
                <a:alphaOff val="0"/>
                <a:tint val="98000"/>
                <a:lumMod val="110000"/>
              </a:schemeClr>
            </a:gs>
            <a:gs pos="84000">
              <a:schemeClr val="accent1">
                <a:tint val="60000"/>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6802A1-2B88-45CA-9DED-E6FFF6045E79}">
      <dsp:nvSpPr>
        <dsp:cNvPr id="0" name=""/>
        <dsp:cNvSpPr/>
      </dsp:nvSpPr>
      <dsp:spPr>
        <a:xfrm>
          <a:off x="1714500" y="1002251"/>
          <a:ext cx="1143000" cy="1143000"/>
        </a:xfrm>
        <a:prstGeom prst="ellipse">
          <a:avLst/>
        </a:prstGeom>
        <a:solidFill>
          <a:srgbClr val="4590B8"/>
        </a:solidFill>
        <a:ln w="22225" cap="rnd" cmpd="sng" algn="ctr">
          <a:noFill/>
          <a:prstDash val="solid"/>
        </a:ln>
        <a:effectLst>
          <a:outerShdw blurRad="38100" dist="25400" dir="5400000" rotWithShape="0">
            <a:srgbClr val="000000">
              <a:alpha val="55000"/>
            </a:srgbClr>
          </a:outerShdw>
        </a:effectLst>
        <a:scene3d>
          <a:camera prst="orthographicFront"/>
          <a:lightRig rig="flat" dir="t"/>
        </a:scene3d>
        <a:sp3d prstMaterial="plastic">
          <a:bevelT w="120900" h="88900"/>
          <a:bevelB w="88900" h="31750" prst="angle"/>
        </a:sp3d>
      </dsp:spPr>
      <dsp:style>
        <a:lnRef idx="2">
          <a:scrgbClr r="0" g="0" b="0"/>
        </a:lnRef>
        <a:fillRef idx="1">
          <a:scrgbClr r="0" g="0" b="0"/>
        </a:fillRef>
        <a:effectRef idx="0">
          <a:scrgbClr r="0" g="0" b="0"/>
        </a:effectRef>
        <a:fontRef idx="minor">
          <a:schemeClr val="tx1"/>
        </a:fontRef>
      </dsp:style>
    </dsp:sp>
    <dsp:sp modelId="{8B9A2C25-98AE-48CF-88BC-1AA701C15669}">
      <dsp:nvSpPr>
        <dsp:cNvPr id="0" name=""/>
        <dsp:cNvSpPr/>
      </dsp:nvSpPr>
      <dsp:spPr>
        <a:xfrm>
          <a:off x="1623060" y="71522"/>
          <a:ext cx="1325880" cy="76744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US" sz="1800" kern="1200" dirty="0" err="1"/>
            <a:t>Kreativität</a:t>
          </a:r>
          <a:r>
            <a:rPr lang="en-US" sz="1800" kern="1200" dirty="0"/>
            <a:t> </a:t>
          </a:r>
          <a:r>
            <a:rPr lang="en-US" sz="1800" kern="1200" dirty="0" err="1"/>
            <a:t>zulassen</a:t>
          </a:r>
          <a:endParaRPr lang="de-DE" sz="1800" kern="1200" dirty="0"/>
        </a:p>
      </dsp:txBody>
      <dsp:txXfrm>
        <a:off x="1623060" y="71522"/>
        <a:ext cx="1325880" cy="767443"/>
      </dsp:txXfrm>
    </dsp:sp>
    <dsp:sp modelId="{986548E5-4CEB-4E3C-8B94-C3CF18F4B165}">
      <dsp:nvSpPr>
        <dsp:cNvPr id="0" name=""/>
        <dsp:cNvSpPr/>
      </dsp:nvSpPr>
      <dsp:spPr>
        <a:xfrm>
          <a:off x="2149297" y="1318046"/>
          <a:ext cx="1143000" cy="1143000"/>
        </a:xfrm>
        <a:prstGeom prst="ellipse">
          <a:avLst/>
        </a:prstGeom>
        <a:solidFill>
          <a:srgbClr val="4590B8"/>
        </a:solidFill>
        <a:ln w="22225" cap="rnd" cmpd="sng" algn="ctr">
          <a:noFill/>
          <a:prstDash val="solid"/>
        </a:ln>
        <a:effectLst>
          <a:outerShdw blurRad="38100" dist="25400" dir="5400000" rotWithShape="0">
            <a:srgbClr val="000000">
              <a:alpha val="55000"/>
            </a:srgbClr>
          </a:outerShdw>
        </a:effectLst>
        <a:scene3d>
          <a:camera prst="orthographicFront"/>
          <a:lightRig rig="flat" dir="t"/>
        </a:scene3d>
        <a:sp3d prstMaterial="plastic">
          <a:bevelT w="120900" h="88900"/>
          <a:bevelB w="88900" h="31750" prst="angle"/>
        </a:sp3d>
      </dsp:spPr>
      <dsp:style>
        <a:lnRef idx="2">
          <a:scrgbClr r="0" g="0" b="0"/>
        </a:lnRef>
        <a:fillRef idx="1">
          <a:scrgbClr r="0" g="0" b="0"/>
        </a:fillRef>
        <a:effectRef idx="0">
          <a:scrgbClr r="0" g="0" b="0"/>
        </a:effectRef>
        <a:fontRef idx="minor">
          <a:schemeClr val="tx1"/>
        </a:fontRef>
      </dsp:style>
    </dsp:sp>
    <dsp:sp modelId="{441B5AA0-5E29-4DB1-A684-6A3BA9537774}">
      <dsp:nvSpPr>
        <dsp:cNvPr id="0" name=""/>
        <dsp:cNvSpPr/>
      </dsp:nvSpPr>
      <dsp:spPr>
        <a:xfrm>
          <a:off x="3383280" y="1083894"/>
          <a:ext cx="1188720" cy="832757"/>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US" sz="1800" kern="1200" dirty="0" err="1"/>
            <a:t>Bedarf</a:t>
          </a:r>
          <a:r>
            <a:rPr lang="en-US" sz="1800" kern="1200" dirty="0"/>
            <a:t> </a:t>
          </a:r>
          <a:r>
            <a:rPr lang="en-US" sz="1800" kern="1200" dirty="0" err="1"/>
            <a:t>ermitteln</a:t>
          </a:r>
          <a:endParaRPr lang="de-DE" sz="1800" kern="1200" dirty="0"/>
        </a:p>
      </dsp:txBody>
      <dsp:txXfrm>
        <a:off x="3383280" y="1083894"/>
        <a:ext cx="1188720" cy="832757"/>
      </dsp:txXfrm>
    </dsp:sp>
    <dsp:sp modelId="{E80233C1-BF3C-45D1-A33C-A8FE4C0972C3}">
      <dsp:nvSpPr>
        <dsp:cNvPr id="0" name=""/>
        <dsp:cNvSpPr/>
      </dsp:nvSpPr>
      <dsp:spPr>
        <a:xfrm>
          <a:off x="1983334" y="1829457"/>
          <a:ext cx="1143000" cy="1143000"/>
        </a:xfrm>
        <a:prstGeom prst="ellipse">
          <a:avLst/>
        </a:prstGeom>
        <a:solidFill>
          <a:srgbClr val="4590B8"/>
        </a:solidFill>
        <a:ln w="22225" cap="rnd" cmpd="sng" algn="ctr">
          <a:noFill/>
          <a:prstDash val="solid"/>
        </a:ln>
        <a:effectLst>
          <a:outerShdw blurRad="38100" dist="25400" dir="5400000" rotWithShape="0">
            <a:srgbClr val="000000">
              <a:alpha val="55000"/>
            </a:srgbClr>
          </a:outerShdw>
        </a:effectLst>
        <a:scene3d>
          <a:camera prst="orthographicFront"/>
          <a:lightRig rig="flat" dir="t"/>
        </a:scene3d>
        <a:sp3d prstMaterial="plastic">
          <a:bevelT w="120900" h="88900"/>
          <a:bevelB w="88900" h="31750" prst="angle"/>
        </a:sp3d>
      </dsp:spPr>
      <dsp:style>
        <a:lnRef idx="2">
          <a:scrgbClr r="0" g="0" b="0"/>
        </a:lnRef>
        <a:fillRef idx="1">
          <a:scrgbClr r="0" g="0" b="0"/>
        </a:fillRef>
        <a:effectRef idx="0">
          <a:scrgbClr r="0" g="0" b="0"/>
        </a:effectRef>
        <a:fontRef idx="minor">
          <a:schemeClr val="tx1"/>
        </a:fontRef>
      </dsp:style>
    </dsp:sp>
    <dsp:sp modelId="{4C9EF49E-0E6B-43C7-9A89-35BC912C806A}">
      <dsp:nvSpPr>
        <dsp:cNvPr id="0" name=""/>
        <dsp:cNvSpPr/>
      </dsp:nvSpPr>
      <dsp:spPr>
        <a:xfrm>
          <a:off x="3200400" y="2504480"/>
          <a:ext cx="1188720" cy="832757"/>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US" sz="1800" kern="1200" dirty="0" err="1"/>
            <a:t>Wettbewerb</a:t>
          </a:r>
          <a:r>
            <a:rPr lang="en-US" sz="1800" kern="1200" dirty="0"/>
            <a:t> </a:t>
          </a:r>
          <a:r>
            <a:rPr lang="en-US" sz="1800" kern="1200" dirty="0" err="1"/>
            <a:t>kennen</a:t>
          </a:r>
          <a:endParaRPr lang="de-DE" sz="1800" kern="1200" dirty="0"/>
        </a:p>
      </dsp:txBody>
      <dsp:txXfrm>
        <a:off x="3200400" y="2504480"/>
        <a:ext cx="1188720" cy="832757"/>
      </dsp:txXfrm>
    </dsp:sp>
    <dsp:sp modelId="{500CE0A4-9239-43D9-ADED-6576F26D1270}">
      <dsp:nvSpPr>
        <dsp:cNvPr id="0" name=""/>
        <dsp:cNvSpPr/>
      </dsp:nvSpPr>
      <dsp:spPr>
        <a:xfrm>
          <a:off x="1445666" y="1829457"/>
          <a:ext cx="1143000" cy="1143000"/>
        </a:xfrm>
        <a:prstGeom prst="ellipse">
          <a:avLst/>
        </a:prstGeom>
        <a:solidFill>
          <a:srgbClr val="4590B8"/>
        </a:solidFill>
        <a:ln w="22225" cap="rnd" cmpd="sng" algn="ctr">
          <a:noFill/>
          <a:prstDash val="solid"/>
        </a:ln>
        <a:effectLst>
          <a:outerShdw blurRad="38100" dist="25400" dir="5400000" rotWithShape="0">
            <a:srgbClr val="000000">
              <a:alpha val="55000"/>
            </a:srgbClr>
          </a:outerShdw>
        </a:effectLst>
        <a:scene3d>
          <a:camera prst="orthographicFront"/>
          <a:lightRig rig="flat" dir="t"/>
        </a:scene3d>
        <a:sp3d prstMaterial="plastic">
          <a:bevelT w="120900" h="88900"/>
          <a:bevelB w="88900" h="31750" prst="angle"/>
        </a:sp3d>
      </dsp:spPr>
      <dsp:style>
        <a:lnRef idx="2">
          <a:scrgbClr r="0" g="0" b="0"/>
        </a:lnRef>
        <a:fillRef idx="1">
          <a:scrgbClr r="0" g="0" b="0"/>
        </a:fillRef>
        <a:effectRef idx="0">
          <a:scrgbClr r="0" g="0" b="0"/>
        </a:effectRef>
        <a:fontRef idx="minor">
          <a:schemeClr val="tx1"/>
        </a:fontRef>
      </dsp:style>
    </dsp:sp>
    <dsp:sp modelId="{C998CDE4-CD50-4876-B70E-6CEC48E3FF4E}">
      <dsp:nvSpPr>
        <dsp:cNvPr id="0" name=""/>
        <dsp:cNvSpPr/>
      </dsp:nvSpPr>
      <dsp:spPr>
        <a:xfrm>
          <a:off x="182880" y="2504480"/>
          <a:ext cx="1188720" cy="832757"/>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US" sz="1800" kern="1200" dirty="0" err="1"/>
            <a:t>Koopera-tionen</a:t>
          </a:r>
          <a:r>
            <a:rPr lang="en-US" sz="1800" kern="1200" dirty="0"/>
            <a:t> </a:t>
          </a:r>
          <a:r>
            <a:rPr lang="en-US" sz="1800" kern="1200" dirty="0" err="1"/>
            <a:t>eingehen</a:t>
          </a:r>
          <a:endParaRPr lang="de-DE" sz="1800" kern="1200" dirty="0"/>
        </a:p>
      </dsp:txBody>
      <dsp:txXfrm>
        <a:off x="182880" y="2504480"/>
        <a:ext cx="1188720" cy="832757"/>
      </dsp:txXfrm>
    </dsp:sp>
    <dsp:sp modelId="{7FCEB892-C472-4023-AD6F-B7D984348CFC}">
      <dsp:nvSpPr>
        <dsp:cNvPr id="0" name=""/>
        <dsp:cNvSpPr/>
      </dsp:nvSpPr>
      <dsp:spPr>
        <a:xfrm>
          <a:off x="1279703" y="1318046"/>
          <a:ext cx="1143000" cy="1143000"/>
        </a:xfrm>
        <a:prstGeom prst="ellipse">
          <a:avLst/>
        </a:prstGeom>
        <a:solidFill>
          <a:srgbClr val="4590B8"/>
        </a:solidFill>
        <a:ln w="22225" cap="rnd" cmpd="sng" algn="ctr">
          <a:noFill/>
          <a:prstDash val="solid"/>
        </a:ln>
        <a:effectLst>
          <a:outerShdw blurRad="38100" dist="25400" dir="5400000" rotWithShape="0">
            <a:srgbClr val="000000">
              <a:alpha val="55000"/>
            </a:srgbClr>
          </a:outerShdw>
        </a:effectLst>
        <a:scene3d>
          <a:camera prst="orthographicFront"/>
          <a:lightRig rig="flat" dir="t"/>
        </a:scene3d>
        <a:sp3d prstMaterial="plastic">
          <a:bevelT w="120900" h="88900"/>
          <a:bevelB w="88900" h="31750" prst="angle"/>
        </a:sp3d>
      </dsp:spPr>
      <dsp:style>
        <a:lnRef idx="2">
          <a:scrgbClr r="0" g="0" b="0"/>
        </a:lnRef>
        <a:fillRef idx="1">
          <a:scrgbClr r="0" g="0" b="0"/>
        </a:fillRef>
        <a:effectRef idx="0">
          <a:scrgbClr r="0" g="0" b="0"/>
        </a:effectRef>
        <a:fontRef idx="minor">
          <a:schemeClr val="tx1"/>
        </a:fontRef>
      </dsp:style>
    </dsp:sp>
    <dsp:sp modelId="{D26CCCC7-AA9C-4B17-A51E-C4ACF0EEA4FA}">
      <dsp:nvSpPr>
        <dsp:cNvPr id="0" name=""/>
        <dsp:cNvSpPr/>
      </dsp:nvSpPr>
      <dsp:spPr>
        <a:xfrm>
          <a:off x="0" y="1083894"/>
          <a:ext cx="1188720" cy="832757"/>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US" sz="1800" kern="1200" dirty="0" err="1"/>
            <a:t>Änderungen</a:t>
          </a:r>
          <a:r>
            <a:rPr lang="en-US" sz="1800" kern="1200" dirty="0"/>
            <a:t> </a:t>
          </a:r>
          <a:r>
            <a:rPr lang="en-US" sz="1800" kern="1200" dirty="0" err="1"/>
            <a:t>begrüßen</a:t>
          </a:r>
          <a:endParaRPr lang="de-DE" sz="1800" kern="1200" dirty="0"/>
        </a:p>
      </dsp:txBody>
      <dsp:txXfrm>
        <a:off x="0" y="1083894"/>
        <a:ext cx="1188720" cy="83275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3EBB21-D104-4D10-80B8-B5EF0B7542BF}">
      <dsp:nvSpPr>
        <dsp:cNvPr id="0" name=""/>
        <dsp:cNvSpPr/>
      </dsp:nvSpPr>
      <dsp:spPr>
        <a:xfrm>
          <a:off x="653262" y="2416630"/>
          <a:ext cx="1786772" cy="554678"/>
        </a:xfrm>
        <a:prstGeom prst="roundRect">
          <a:avLst>
            <a:gd name="adj" fmla="val 10000"/>
          </a:avLst>
        </a:prstGeom>
        <a:solidFill>
          <a:schemeClr val="bg1">
            <a:alpha val="90000"/>
          </a:schemeClr>
        </a:solidFill>
        <a:ln w="22225" cap="rnd"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err="1">
              <a:solidFill>
                <a:schemeClr val="accent4">
                  <a:lumMod val="75000"/>
                </a:schemeClr>
              </a:solidFill>
            </a:rPr>
            <a:t>Risiken</a:t>
          </a:r>
          <a:endParaRPr lang="de-DE" sz="3200" kern="1200" dirty="0">
            <a:solidFill>
              <a:schemeClr val="accent4">
                <a:lumMod val="75000"/>
              </a:schemeClr>
            </a:solidFill>
          </a:endParaRPr>
        </a:p>
      </dsp:txBody>
      <dsp:txXfrm>
        <a:off x="669508" y="2432876"/>
        <a:ext cx="1754280" cy="522186"/>
      </dsp:txXfrm>
    </dsp:sp>
    <dsp:sp modelId="{221D0EEA-C23F-4C76-B627-1F8EA557EBBC}">
      <dsp:nvSpPr>
        <dsp:cNvPr id="0" name=""/>
        <dsp:cNvSpPr/>
      </dsp:nvSpPr>
      <dsp:spPr>
        <a:xfrm>
          <a:off x="8500012" y="2431612"/>
          <a:ext cx="1786772" cy="554678"/>
        </a:xfrm>
        <a:prstGeom prst="roundRect">
          <a:avLst>
            <a:gd name="adj" fmla="val 10000"/>
          </a:avLst>
        </a:prstGeom>
        <a:solidFill>
          <a:schemeClr val="bg1">
            <a:alpha val="90000"/>
          </a:schemeClr>
        </a:solidFill>
        <a:ln w="22225" cap="rnd"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err="1">
              <a:solidFill>
                <a:schemeClr val="accent2"/>
              </a:solidFill>
            </a:rPr>
            <a:t>Chancen</a:t>
          </a:r>
          <a:endParaRPr lang="de-DE" sz="3200" kern="1200" dirty="0">
            <a:solidFill>
              <a:schemeClr val="accent2"/>
            </a:solidFill>
          </a:endParaRPr>
        </a:p>
      </dsp:txBody>
      <dsp:txXfrm>
        <a:off x="8516258" y="2447858"/>
        <a:ext cx="1754280" cy="522186"/>
      </dsp:txXfrm>
    </dsp:sp>
    <dsp:sp modelId="{CC881439-BC47-46B4-9564-BD957FD0B10C}">
      <dsp:nvSpPr>
        <dsp:cNvPr id="0" name=""/>
        <dsp:cNvSpPr/>
      </dsp:nvSpPr>
      <dsp:spPr>
        <a:xfrm>
          <a:off x="5135370" y="4302188"/>
          <a:ext cx="759209" cy="759209"/>
        </a:xfrm>
        <a:prstGeom prst="triangle">
          <a:avLst/>
        </a:prstGeom>
        <a:solidFill>
          <a:schemeClr val="accent4">
            <a:lumMod val="60000"/>
            <a:lumOff val="40000"/>
            <a:alpha val="90000"/>
          </a:schemeClr>
        </a:solidFill>
        <a:ln w="2222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3BD558A-1B62-41DF-93FB-70C3C001A49E}">
      <dsp:nvSpPr>
        <dsp:cNvPr id="0" name=""/>
        <dsp:cNvSpPr/>
      </dsp:nvSpPr>
      <dsp:spPr>
        <a:xfrm rot="240000">
          <a:off x="3236650" y="3976858"/>
          <a:ext cx="4556649" cy="318631"/>
        </a:xfrm>
        <a:prstGeom prst="rect">
          <a:avLst/>
        </a:prstGeom>
        <a:solidFill>
          <a:schemeClr val="accent1">
            <a:alpha val="90000"/>
            <a:tint val="40000"/>
            <a:hueOff val="0"/>
            <a:satOff val="0"/>
            <a:lumOff val="0"/>
            <a:alphaOff val="0"/>
          </a:schemeClr>
        </a:solidFill>
        <a:ln w="2222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BEF62D8-6376-45F0-822C-524966E5CCAC}">
      <dsp:nvSpPr>
        <dsp:cNvPr id="0" name=""/>
        <dsp:cNvSpPr/>
      </dsp:nvSpPr>
      <dsp:spPr>
        <a:xfrm rot="240000">
          <a:off x="5977425" y="3402830"/>
          <a:ext cx="1808254" cy="624470"/>
        </a:xfrm>
        <a:prstGeom prst="roundRect">
          <a:avLst/>
        </a:prstGeom>
        <a:solidFill>
          <a:schemeClr val="accent2"/>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err="1"/>
            <a:t>Evaluierung</a:t>
          </a:r>
          <a:r>
            <a:rPr lang="en-US" sz="1100" kern="1200" dirty="0"/>
            <a:t> der </a:t>
          </a:r>
          <a:r>
            <a:rPr lang="en-US" sz="1100" kern="1200" dirty="0" err="1"/>
            <a:t>Effizienz</a:t>
          </a:r>
          <a:r>
            <a:rPr lang="en-US" sz="1100" kern="1200" dirty="0"/>
            <a:t> alter </a:t>
          </a:r>
          <a:r>
            <a:rPr lang="en-US" sz="1100" kern="1200" dirty="0" err="1"/>
            <a:t>Prozesse</a:t>
          </a:r>
          <a:endParaRPr lang="de-DE" sz="1100" kern="1200" dirty="0"/>
        </a:p>
      </dsp:txBody>
      <dsp:txXfrm>
        <a:off x="6007909" y="3433314"/>
        <a:ext cx="1747286" cy="563502"/>
      </dsp:txXfrm>
    </dsp:sp>
    <dsp:sp modelId="{5556971C-E3A9-4891-9293-346F5BD6D075}">
      <dsp:nvSpPr>
        <dsp:cNvPr id="0" name=""/>
        <dsp:cNvSpPr/>
      </dsp:nvSpPr>
      <dsp:spPr>
        <a:xfrm rot="240000">
          <a:off x="6028039" y="2734726"/>
          <a:ext cx="1808254" cy="624470"/>
        </a:xfrm>
        <a:prstGeom prst="roundRect">
          <a:avLst/>
        </a:prstGeom>
        <a:solidFill>
          <a:schemeClr val="accent2"/>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err="1"/>
            <a:t>Kostenreduzierung</a:t>
          </a:r>
          <a:endParaRPr lang="de-DE" sz="1100" kern="1200" dirty="0"/>
        </a:p>
      </dsp:txBody>
      <dsp:txXfrm>
        <a:off x="6058523" y="2765210"/>
        <a:ext cx="1747286" cy="563502"/>
      </dsp:txXfrm>
    </dsp:sp>
    <dsp:sp modelId="{03197D9E-74FA-4FE0-95A4-A63A3672E4EA}">
      <dsp:nvSpPr>
        <dsp:cNvPr id="0" name=""/>
        <dsp:cNvSpPr/>
      </dsp:nvSpPr>
      <dsp:spPr>
        <a:xfrm rot="240000">
          <a:off x="6078653" y="2066621"/>
          <a:ext cx="1808254" cy="624470"/>
        </a:xfrm>
        <a:prstGeom prst="roundRect">
          <a:avLst/>
        </a:prstGeom>
        <a:solidFill>
          <a:schemeClr val="accent2"/>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t>Wettbewerbsfähigkeit </a:t>
          </a:r>
          <a:r>
            <a:rPr lang="en-US" sz="1100" kern="1200" dirty="0" err="1"/>
            <a:t>erhalten</a:t>
          </a:r>
          <a:r>
            <a:rPr lang="en-US" sz="1100" kern="1200" dirty="0"/>
            <a:t>/</a:t>
          </a:r>
          <a:r>
            <a:rPr lang="en-US" sz="1100" kern="1200" dirty="0" err="1"/>
            <a:t>steigern</a:t>
          </a:r>
          <a:endParaRPr lang="de-DE" sz="1100" kern="1200" dirty="0"/>
        </a:p>
      </dsp:txBody>
      <dsp:txXfrm>
        <a:off x="6109137" y="2097105"/>
        <a:ext cx="1747286" cy="563502"/>
      </dsp:txXfrm>
    </dsp:sp>
    <dsp:sp modelId="{69C58193-7A58-49FC-A71E-85422019A1BE}">
      <dsp:nvSpPr>
        <dsp:cNvPr id="0" name=""/>
        <dsp:cNvSpPr/>
      </dsp:nvSpPr>
      <dsp:spPr>
        <a:xfrm rot="240000">
          <a:off x="6140051" y="1397763"/>
          <a:ext cx="1786684" cy="625978"/>
        </a:xfrm>
        <a:prstGeom prst="roundRect">
          <a:avLst/>
        </a:prstGeom>
        <a:solidFill>
          <a:schemeClr val="accent2"/>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err="1"/>
            <a:t>Neue</a:t>
          </a:r>
          <a:r>
            <a:rPr lang="en-US" sz="1100" kern="1200" dirty="0"/>
            <a:t> </a:t>
          </a:r>
          <a:r>
            <a:rPr lang="en-US" sz="1100" kern="1200" dirty="0" err="1"/>
            <a:t>Einnahmequellen</a:t>
          </a:r>
          <a:endParaRPr lang="de-DE" sz="1100" kern="1200" dirty="0"/>
        </a:p>
      </dsp:txBody>
      <dsp:txXfrm>
        <a:off x="6170609" y="1428321"/>
        <a:ext cx="1725568" cy="564862"/>
      </dsp:txXfrm>
    </dsp:sp>
    <dsp:sp modelId="{2EA52F5A-69B9-4B60-AEEF-61720D5DAFAF}">
      <dsp:nvSpPr>
        <dsp:cNvPr id="0" name=""/>
        <dsp:cNvSpPr/>
      </dsp:nvSpPr>
      <dsp:spPr>
        <a:xfrm rot="240000">
          <a:off x="3345498" y="3220620"/>
          <a:ext cx="1808254" cy="624470"/>
        </a:xfrm>
        <a:prstGeom prst="roundRect">
          <a:avLst/>
        </a:prstGeom>
        <a:solidFill>
          <a:schemeClr val="accent4">
            <a:lumMod val="75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err="1"/>
            <a:t>Höhere</a:t>
          </a:r>
          <a:r>
            <a:rPr lang="en-US" sz="1100" kern="1200" dirty="0"/>
            <a:t> </a:t>
          </a:r>
          <a:r>
            <a:rPr lang="en-US" sz="1100" kern="1200" dirty="0" err="1"/>
            <a:t>Komplexität</a:t>
          </a:r>
          <a:r>
            <a:rPr lang="en-US" sz="1100" kern="1200" dirty="0"/>
            <a:t> </a:t>
          </a:r>
          <a:r>
            <a:rPr lang="en-US" sz="1100" kern="1200" dirty="0" err="1"/>
            <a:t>verlangt</a:t>
          </a:r>
          <a:r>
            <a:rPr lang="en-US" sz="1100" kern="1200" dirty="0"/>
            <a:t> </a:t>
          </a:r>
          <a:r>
            <a:rPr lang="en-US" sz="1100" kern="1200" dirty="0" err="1"/>
            <a:t>klare</a:t>
          </a:r>
          <a:r>
            <a:rPr lang="en-US" sz="1100" kern="1200" dirty="0"/>
            <a:t> und </a:t>
          </a:r>
          <a:r>
            <a:rPr lang="en-US" sz="1100" kern="1200" dirty="0" err="1"/>
            <a:t>einzuhaltende</a:t>
          </a:r>
          <a:r>
            <a:rPr lang="en-US" sz="1100" kern="1200" dirty="0"/>
            <a:t> </a:t>
          </a:r>
          <a:r>
            <a:rPr lang="en-US" sz="1100" kern="1200" dirty="0" err="1"/>
            <a:t>Strategie</a:t>
          </a:r>
          <a:endParaRPr lang="de-DE" sz="1100" kern="1200" dirty="0"/>
        </a:p>
      </dsp:txBody>
      <dsp:txXfrm>
        <a:off x="3375982" y="3251104"/>
        <a:ext cx="1747286" cy="563502"/>
      </dsp:txXfrm>
    </dsp:sp>
    <dsp:sp modelId="{EED6129C-3E81-4FE7-B105-005EC9DFD09C}">
      <dsp:nvSpPr>
        <dsp:cNvPr id="0" name=""/>
        <dsp:cNvSpPr/>
      </dsp:nvSpPr>
      <dsp:spPr>
        <a:xfrm rot="240000">
          <a:off x="3396112" y="2552515"/>
          <a:ext cx="1808254" cy="624470"/>
        </a:xfrm>
        <a:prstGeom prst="roundRect">
          <a:avLst/>
        </a:prstGeom>
        <a:solidFill>
          <a:schemeClr val="accent4">
            <a:lumMod val="75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err="1"/>
            <a:t>Höhere</a:t>
          </a:r>
          <a:r>
            <a:rPr lang="en-US" sz="1100" kern="1200" dirty="0"/>
            <a:t> </a:t>
          </a:r>
          <a:r>
            <a:rPr lang="en-US" sz="1100" kern="1200" dirty="0" err="1"/>
            <a:t>Anforderungen</a:t>
          </a:r>
          <a:r>
            <a:rPr lang="en-US" sz="1100" kern="1200" dirty="0"/>
            <a:t> an Compliance</a:t>
          </a:r>
          <a:endParaRPr lang="de-DE" sz="1100" kern="1200" dirty="0"/>
        </a:p>
      </dsp:txBody>
      <dsp:txXfrm>
        <a:off x="3426596" y="2582999"/>
        <a:ext cx="1747286" cy="563502"/>
      </dsp:txXfrm>
    </dsp:sp>
    <dsp:sp modelId="{F71166E9-D5F5-4BBE-86C0-1F0C1FD6A13E}">
      <dsp:nvSpPr>
        <dsp:cNvPr id="0" name=""/>
        <dsp:cNvSpPr/>
      </dsp:nvSpPr>
      <dsp:spPr>
        <a:xfrm rot="240000">
          <a:off x="3446726" y="1884411"/>
          <a:ext cx="1808254" cy="624470"/>
        </a:xfrm>
        <a:prstGeom prst="roundRect">
          <a:avLst/>
        </a:prstGeom>
        <a:solidFill>
          <a:schemeClr val="accent4">
            <a:lumMod val="75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err="1"/>
            <a:t>Mittelbare</a:t>
          </a:r>
          <a:r>
            <a:rPr lang="en-US" sz="1100" kern="1200" dirty="0"/>
            <a:t> </a:t>
          </a:r>
          <a:r>
            <a:rPr lang="en-US" sz="1100" kern="1200" dirty="0" err="1"/>
            <a:t>Aufwände</a:t>
          </a:r>
          <a:r>
            <a:rPr lang="en-US" sz="1100" kern="1200" dirty="0"/>
            <a:t> </a:t>
          </a:r>
          <a:r>
            <a:rPr lang="en-US" sz="1100" kern="1200" dirty="0" err="1"/>
            <a:t>durch</a:t>
          </a:r>
          <a:r>
            <a:rPr lang="en-US" sz="1100" kern="1200" dirty="0"/>
            <a:t> </a:t>
          </a:r>
          <a:r>
            <a:rPr lang="en-US" sz="1100" kern="1200" dirty="0" err="1"/>
            <a:t>Kulturwandel</a:t>
          </a:r>
          <a:endParaRPr lang="de-DE" sz="1100" kern="1200" dirty="0"/>
        </a:p>
      </dsp:txBody>
      <dsp:txXfrm>
        <a:off x="3477210" y="1914895"/>
        <a:ext cx="1747286" cy="563502"/>
      </dsp:txXfrm>
    </dsp:sp>
  </dsp:spTree>
</dsp:drawing>
</file>

<file path=ppt/diagrams/layout1.xml><?xml version="1.0" encoding="utf-8"?>
<dgm:layoutDef xmlns:dgm="http://schemas.openxmlformats.org/drawingml/2006/diagram" xmlns:a="http://schemas.openxmlformats.org/drawingml/2006/main" uniqueId="urn:microsoft.com/office/officeart/2005/8/layout/bProcess2">
  <dgm:title val=""/>
  <dgm:desc val=""/>
  <dgm:catLst>
    <dgm:cat type="process" pri="24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dgm:varLst>
    <dgm:choose name="Name0">
      <dgm:if name="Name1" func="var" arg="dir" op="equ" val="norm">
        <dgm:alg type="snake">
          <dgm:param type="grDir" val="tL"/>
          <dgm:param type="flowDir" val="col"/>
          <dgm:param type="contDir" val="revDir"/>
        </dgm:alg>
      </dgm:if>
      <dgm:else name="Name2">
        <dgm:alg type="snake">
          <dgm:param type="grDir" val="tR"/>
          <dgm:param type="flowDir" val="col"/>
          <dgm:param type="contDir" val="revDir"/>
        </dgm:alg>
      </dgm:else>
    </dgm:choose>
    <dgm:shape xmlns:r="http://schemas.openxmlformats.org/officeDocument/2006/relationships" r:blip="">
      <dgm:adjLst/>
    </dgm:shape>
    <dgm:presOf/>
    <dgm:constrLst>
      <dgm:constr type="w" for="ch" forName="firstNode" refType="w"/>
      <dgm:constr type="w" for="ch" forName="lastNode" refType="w" refFor="ch" refForName="firstNode" op="equ"/>
      <dgm:constr type="w" for="ch" forName="middleNode" refType="w" refFor="ch" refForName="firstNode" op="equ"/>
      <dgm:constr type="h" for="ch" ptType="sibTrans" refType="w" refFor="ch" refForName="middleNode" op="equ" fact="0.35"/>
      <dgm:constr type="sp" refType="w" refFor="ch" refForName="middleNode" fact="0.5"/>
      <dgm:constr type="connDist" for="des" ptType="sibTrans" op="equ"/>
      <dgm:constr type="primFontSz" for="ch" forName="firstNode" val="65"/>
      <dgm:constr type="primFontSz" for="ch" forName="lastNode" refType="primFontSz" refFor="ch" refForName="firstNode" op="equ"/>
      <dgm:constr type="primFontSz" for="des" forName="shape" val="65"/>
      <dgm:constr type="primFontSz" for="des" forName="shape" refType="primFontSz" refFor="ch" refForName="firstNode" op="lte"/>
      <dgm:constr type="primFontSz" for="des" forName="shape" refType="primFontSz" refFor="ch" refForName="lastNode" op="lte"/>
    </dgm:constrLst>
    <dgm:ruleLst/>
    <dgm:forEach name="Name3" axis="ch" ptType="node">
      <dgm:choose name="Name4">
        <dgm:if name="Name5" axis="self" ptType="node" func="pos" op="equ" val="1">
          <dgm:layoutNode name="fir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if name="Name6" axis="self" ptType="node" func="revPos" op="equ" val="1">
          <dgm:layoutNode name="la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7">
          <dgm:layoutNode name="middleNode">
            <dgm:alg type="composite"/>
            <dgm:shape xmlns:r="http://schemas.openxmlformats.org/officeDocument/2006/relationships" r:blip="">
              <dgm:adjLst/>
            </dgm:shape>
            <dgm:presOf/>
            <dgm:constrLst>
              <dgm:constr type="h" refType="w"/>
              <dgm:constr type="w" for="ch" forName="padding" refType="w"/>
              <dgm:constr type="h" for="ch" forName="padding" refType="h"/>
              <dgm:constr type="w" for="ch" forName="shape" refType="w" fact="0.667"/>
              <dgm:constr type="h" for="ch" forName="shape" refType="h" fact="0.667"/>
              <dgm:constr type="ctrX" for="ch" forName="shape" refType="w" fact="0.5"/>
              <dgm:constr type="ctrY" for="ch" forName="shape" refType="h" fact="0.5"/>
            </dgm:constrLst>
            <dgm:ruleLst/>
            <dgm:layoutNode name="padding">
              <dgm:alg type="sp"/>
              <dgm:shape xmlns:r="http://schemas.openxmlformats.org/officeDocument/2006/relationships" type="ellipse" r:blip="" hideGeom="1">
                <dgm:adjLst/>
              </dgm:shape>
              <dgm:presOf/>
              <dgm:constrLst/>
              <dgm:ruleLst/>
            </dgm:layoutNode>
            <dgm:layoutNode name="shap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else>
      </dgm:choose>
      <dgm:forEach name="Name8" axis="followSib" ptType="sibTrans" cnt="1">
        <dgm:layoutNode name="sibTrans">
          <dgm:choose name="Name9">
            <dgm:if name="Name10" func="var" arg="dir" op="equ" val="norm">
              <dgm:choose name="Name11">
                <dgm:if name="Name12" axis="self" ptType="sibTrans" func="pos" op="equ" val="1">
                  <dgm:alg type="conn">
                    <dgm:param type="begPts" val="auto"/>
                    <dgm:param type="endPts" val="auto"/>
                    <dgm:param type="srcNode" val="firstNode"/>
                    <dgm:param type="dstNode" val="shape"/>
                  </dgm:alg>
                </dgm:if>
                <dgm:if name="Name13" axis="self" ptType="sibTrans" func="revPos" op="equ" val="1">
                  <dgm:alg type="conn">
                    <dgm:param type="begPts" val="auto"/>
                    <dgm:param type="endPts" val="auto"/>
                    <dgm:param type="srcNode" val="shape"/>
                    <dgm:param type="dstNode" val="lastNode"/>
                  </dgm:alg>
                </dgm:if>
                <dgm:else name="Name14">
                  <dgm:alg type="conn">
                    <dgm:param type="begPts" val="auto"/>
                    <dgm:param type="endPts" val="auto"/>
                    <dgm:param type="srcNode" val="shape"/>
                    <dgm:param type="dstNode" val="shape"/>
                  </dgm:alg>
                </dgm:else>
              </dgm:choose>
            </dgm:if>
            <dgm:else name="Name15">
              <dgm:choose name="Name16">
                <dgm:if name="Name17" axis="self" ptType="sibTrans" func="pos" op="equ" val="1">
                  <dgm:alg type="conn">
                    <dgm:param type="begPts" val="auto"/>
                    <dgm:param type="endPts" val="auto"/>
                    <dgm:param type="srcNode" val="firstNode"/>
                    <dgm:param type="dstNode" val="shape"/>
                  </dgm:alg>
                </dgm:if>
                <dgm:if name="Name18" axis="self" ptType="sibTrans" func="revPos" op="equ" val="1">
                  <dgm:alg type="conn">
                    <dgm:param type="begPts" val="auto"/>
                    <dgm:param type="endPts" val="auto"/>
                    <dgm:param type="srcNode" val="shape"/>
                    <dgm:param type="dstNode" val="lastNode"/>
                  </dgm:alg>
                </dgm:if>
                <dgm:else name="Name19">
                  <dgm:alg type="conn">
                    <dgm:param type="begPts" val="auto"/>
                    <dgm:param type="endPts" val="auto"/>
                    <dgm:param type="srcNode" val="shape"/>
                    <dgm:param type="dstNode" val="shape"/>
                  </dgm:alg>
                </dgm:else>
              </dgm:choose>
            </dgm:else>
          </dgm:choose>
          <dgm:shape xmlns:r="http://schemas.openxmlformats.org/officeDocument/2006/relationships" rot="90" type="triangle" r:blip="">
            <dgm:adjLst/>
          </dgm:shape>
          <dgm:presOf axis="self"/>
          <dgm:constrLst>
            <dgm:constr type="w" refType="h"/>
            <dgm:constr type="connDist"/>
            <dgm:constr type="begPad" refType="connDist" fact="0.25"/>
            <dgm:constr type="endPad" refType="connDist" fact="0.22"/>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19FCC34-8A6C-48B7-ACF3-DA0098F38F46}" type="datetimeFigureOut">
              <a:rPr lang="de-DE" smtClean="0"/>
              <a:t>26.09.2016</a:t>
            </a:fld>
            <a:endParaRPr lang="de-DE"/>
          </a:p>
        </p:txBody>
      </p:sp>
      <p:sp>
        <p:nvSpPr>
          <p:cNvPr id="4" name="Fußzeilenplatzhalt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54C8C7C-C88C-4EC4-98A1-65A35BEE366D}" type="slidenum">
              <a:rPr lang="de-DE" smtClean="0"/>
              <a:t>‹#›</a:t>
            </a:fld>
            <a:endParaRPr lang="de-DE"/>
          </a:p>
        </p:txBody>
      </p:sp>
    </p:spTree>
    <p:extLst>
      <p:ext uri="{BB962C8B-B14F-4D97-AF65-F5344CB8AC3E}">
        <p14:creationId xmlns:p14="http://schemas.microsoft.com/office/powerpoint/2010/main" val="115183883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B2FDFF-15DA-4853-8DCD-B1B9ACC39E91}" type="datetimeFigureOut">
              <a:rPr lang="de-DE" smtClean="0"/>
              <a:t>26.09.2016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4E2C7D-C489-4CE2-B303-FCB8036F48FB}" type="slidenum">
              <a:rPr lang="de-DE" smtClean="0"/>
              <a:t>‹#›</a:t>
            </a:fld>
            <a:endParaRPr lang="de-DE"/>
          </a:p>
        </p:txBody>
      </p:sp>
    </p:spTree>
    <p:extLst>
      <p:ext uri="{BB962C8B-B14F-4D97-AF65-F5344CB8AC3E}">
        <p14:creationId xmlns:p14="http://schemas.microsoft.com/office/powerpoint/2010/main" val="3348285088"/>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www.welt.de/wirtschaft/article151708909/Nur-ein-Thema-macht-dem-Mittelstand-wirklich-Sorgen.html" TargetMode="External"/><Relationship Id="rId13" Type="http://schemas.openxmlformats.org/officeDocument/2006/relationships/hyperlink" Target="http://www.welt.de/wirtschaft/article151947650/Das-Maerchen-vom-digitalen-Tod-der-Arbeitswelt.html" TargetMode="External"/><Relationship Id="rId3" Type="http://schemas.openxmlformats.org/officeDocument/2006/relationships/hyperlink" Target="http://www.welt.de/wirtschaft/webwelt/" TargetMode="External"/><Relationship Id="rId7" Type="http://schemas.openxmlformats.org/officeDocument/2006/relationships/hyperlink" Target="http://www.e-fi.de/fileadmin/Gutachten_2016/EFI_Gutachten_2016.pdf" TargetMode="External"/><Relationship Id="rId12" Type="http://schemas.openxmlformats.org/officeDocument/2006/relationships/hyperlink" Target="http://www.welt.de/kultur/article151741069/Schon-bald-werden-wir-uns-in-Roboter-verlieben.html" TargetMode="External"/><Relationship Id="rId2" Type="http://schemas.openxmlformats.org/officeDocument/2006/relationships/slide" Target="../slides/slide4.xml"/><Relationship Id="rId1" Type="http://schemas.openxmlformats.org/officeDocument/2006/relationships/notesMaster" Target="../notesMasters/notesMaster1.xml"/><Relationship Id="rId6" Type="http://schemas.openxmlformats.org/officeDocument/2006/relationships/hyperlink" Target="http://www.welt.de/autor/stephan-doerner/" TargetMode="External"/><Relationship Id="rId11" Type="http://schemas.openxmlformats.org/officeDocument/2006/relationships/hyperlink" Target="http://www.welt.de/finanzen/article150809163/Die-gefaehrliche-Dominanz-der-grossen-Vier.html" TargetMode="External"/><Relationship Id="rId5" Type="http://schemas.openxmlformats.org/officeDocument/2006/relationships/hyperlink" Target="http://www.welt.de/wirtschaft/webwelt/article152341020/So-chancenlos-ist-Deutschland-in-der-digitalen-Welt.html#disqus_thread" TargetMode="External"/><Relationship Id="rId10" Type="http://schemas.openxmlformats.org/officeDocument/2006/relationships/hyperlink" Target="https://www.bmbf.de/files/KMU-Konzept_Vorfahrt_fuer_den_Mittelstand_final.pdf" TargetMode="External"/><Relationship Id="rId4" Type="http://schemas.openxmlformats.org/officeDocument/2006/relationships/hyperlink" Target="http://www.welt.de/audio/" TargetMode="External"/><Relationship Id="rId9" Type="http://schemas.openxmlformats.org/officeDocument/2006/relationships/hyperlink" Target="http://www.welt.de/wirtschaft/article151750605/Alphabet-jetzt-wertvollstes-Unternehmen-der-Welt.html"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8" Type="http://schemas.openxmlformats.org/officeDocument/2006/relationships/hyperlink" Target="http://www.spiegel.de/netzwelt/gadgets/was-die-daten-im-smart-home-verraten-a-1064107.html" TargetMode="External"/><Relationship Id="rId3" Type="http://schemas.openxmlformats.org/officeDocument/2006/relationships/hyperlink" Target="http://www.spiegel.de/impressum/autor-14880.html" TargetMode="External"/><Relationship Id="rId7" Type="http://schemas.openxmlformats.org/officeDocument/2006/relationships/hyperlink" Target="http://www.spiegel.de/thema/datenschutz/"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www.spiegel.de/netzwelt/gadgets/nest-uebernahme-google-will-in-ihr-schlafzimmer-a-943406.html" TargetMode="External"/><Relationship Id="rId5" Type="http://schemas.openxmlformats.org/officeDocument/2006/relationships/hyperlink" Target="http://www.spiegel.de/netzwelt/gadgets/smart-tv-verbraucherschuetzer-verklagen-samsung-a-1061428.html" TargetMode="External"/><Relationship Id="rId10" Type="http://schemas.openxmlformats.org/officeDocument/2006/relationships/hyperlink" Target="http://www.spiegel.de/netzwelt/gadgets/rauchmelder-star-datenschutz-streit-ueber-funk-rauchmelder-a-1064719.html" TargetMode="External"/><Relationship Id="rId4" Type="http://schemas.openxmlformats.org/officeDocument/2006/relationships/hyperlink" Target="http://www.spiegel.de/thema/smart_home/" TargetMode="External"/><Relationship Id="rId9" Type="http://schemas.openxmlformats.org/officeDocument/2006/relationships/hyperlink" Target="https://www.indiegogo.com/projects/kosten-fur-verfassungsbeschwerde-rauchmelder#/"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err="1"/>
              <a:t>Frage</a:t>
            </a:r>
            <a:r>
              <a:rPr lang="en-US" dirty="0"/>
              <a:t>: Was verstehen </a:t>
            </a:r>
            <a:r>
              <a:rPr lang="en-US" dirty="0" err="1"/>
              <a:t>Sie</a:t>
            </a:r>
            <a:r>
              <a:rPr lang="en-US" dirty="0"/>
              <a:t> </a:t>
            </a:r>
            <a:r>
              <a:rPr lang="en-US" dirty="0" err="1"/>
              <a:t>unter</a:t>
            </a:r>
            <a:r>
              <a:rPr lang="en-US" dirty="0"/>
              <a:t> </a:t>
            </a:r>
            <a:r>
              <a:rPr lang="en-US" dirty="0" err="1"/>
              <a:t>Digitalisierung</a:t>
            </a:r>
            <a:r>
              <a:rPr lang="en-US" dirty="0"/>
              <a:t>?</a:t>
            </a:r>
            <a:endParaRPr lang="de-DE" dirty="0"/>
          </a:p>
        </p:txBody>
      </p:sp>
      <p:sp>
        <p:nvSpPr>
          <p:cNvPr id="4" name="Foliennummernplatzhalter 3"/>
          <p:cNvSpPr>
            <a:spLocks noGrp="1"/>
          </p:cNvSpPr>
          <p:nvPr>
            <p:ph type="sldNum" sz="quarter" idx="10"/>
          </p:nvPr>
        </p:nvSpPr>
        <p:spPr/>
        <p:txBody>
          <a:bodyPr/>
          <a:lstStyle/>
          <a:p>
            <a:fld id="{354E2C7D-C489-4CE2-B303-FCB8036F48FB}" type="slidenum">
              <a:rPr lang="de-DE" smtClean="0"/>
              <a:t>1</a:t>
            </a:fld>
            <a:endParaRPr lang="de-DE"/>
          </a:p>
        </p:txBody>
      </p:sp>
    </p:spTree>
    <p:extLst>
      <p:ext uri="{BB962C8B-B14F-4D97-AF65-F5344CB8AC3E}">
        <p14:creationId xmlns:p14="http://schemas.microsoft.com/office/powerpoint/2010/main" val="35430351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Was verstehen Sie unter Digitalisierung?</a:t>
            </a:r>
          </a:p>
          <a:p>
            <a:endParaRPr lang="en-US" dirty="0"/>
          </a:p>
          <a:p>
            <a:r>
              <a:rPr lang="en-US" dirty="0"/>
              <a:t>Porno</a:t>
            </a:r>
            <a:r>
              <a:rPr lang="en-US" baseline="0" dirty="0"/>
              <a:t> </a:t>
            </a:r>
            <a:r>
              <a:rPr lang="en-US" baseline="0" dirty="0" err="1"/>
              <a:t>Industrie</a:t>
            </a:r>
            <a:r>
              <a:rPr lang="en-US" baseline="0" dirty="0"/>
              <a:t> und AI</a:t>
            </a:r>
            <a:endParaRPr lang="de-DE" dirty="0"/>
          </a:p>
        </p:txBody>
      </p:sp>
      <p:sp>
        <p:nvSpPr>
          <p:cNvPr id="4" name="Foliennummernplatzhalter 3"/>
          <p:cNvSpPr>
            <a:spLocks noGrp="1"/>
          </p:cNvSpPr>
          <p:nvPr>
            <p:ph type="sldNum" sz="quarter" idx="10"/>
          </p:nvPr>
        </p:nvSpPr>
        <p:spPr/>
        <p:txBody>
          <a:bodyPr/>
          <a:lstStyle/>
          <a:p>
            <a:fld id="{354E2C7D-C489-4CE2-B303-FCB8036F48FB}" type="slidenum">
              <a:rPr lang="de-DE" smtClean="0"/>
              <a:t>2</a:t>
            </a:fld>
            <a:endParaRPr lang="de-DE"/>
          </a:p>
        </p:txBody>
      </p:sp>
    </p:spTree>
    <p:extLst>
      <p:ext uri="{BB962C8B-B14F-4D97-AF65-F5344CB8AC3E}">
        <p14:creationId xmlns:p14="http://schemas.microsoft.com/office/powerpoint/2010/main" val="11485785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Was verstehen Sie unter Digitalisierung?</a:t>
            </a:r>
          </a:p>
          <a:p>
            <a:endParaRPr lang="en-US" dirty="0"/>
          </a:p>
          <a:p>
            <a:r>
              <a:rPr lang="en-US" dirty="0"/>
              <a:t>Porno</a:t>
            </a:r>
            <a:r>
              <a:rPr lang="en-US" baseline="0" dirty="0"/>
              <a:t> </a:t>
            </a:r>
            <a:r>
              <a:rPr lang="en-US" baseline="0" dirty="0" err="1"/>
              <a:t>Industrie</a:t>
            </a:r>
            <a:r>
              <a:rPr lang="en-US" baseline="0" dirty="0"/>
              <a:t> und AI</a:t>
            </a:r>
            <a:endParaRPr lang="de-DE" dirty="0"/>
          </a:p>
        </p:txBody>
      </p:sp>
      <p:sp>
        <p:nvSpPr>
          <p:cNvPr id="4" name="Foliennummernplatzhalter 3"/>
          <p:cNvSpPr>
            <a:spLocks noGrp="1"/>
          </p:cNvSpPr>
          <p:nvPr>
            <p:ph type="sldNum" sz="quarter" idx="10"/>
          </p:nvPr>
        </p:nvSpPr>
        <p:spPr/>
        <p:txBody>
          <a:bodyPr/>
          <a:lstStyle/>
          <a:p>
            <a:fld id="{354E2C7D-C489-4CE2-B303-FCB8036F48FB}" type="slidenum">
              <a:rPr lang="de-DE" smtClean="0"/>
              <a:t>3</a:t>
            </a:fld>
            <a:endParaRPr lang="de-DE"/>
          </a:p>
        </p:txBody>
      </p:sp>
    </p:spTree>
    <p:extLst>
      <p:ext uri="{BB962C8B-B14F-4D97-AF65-F5344CB8AC3E}">
        <p14:creationId xmlns:p14="http://schemas.microsoft.com/office/powerpoint/2010/main" val="27698113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1" i="0" u="none" strike="noStrike" kern="1200" cap="all" dirty="0">
                <a:solidFill>
                  <a:schemeClr val="tx1"/>
                </a:solidFill>
                <a:effectLst/>
                <a:latin typeface="+mn-lt"/>
                <a:ea typeface="+mn-ea"/>
                <a:cs typeface="+mn-cs"/>
                <a:hlinkClick r:id="rId3"/>
              </a:rPr>
              <a:t>http://www.welt.de/wirtschaft/webwelt/article152341020/So-chancenlos-ist-Deutschland-in-der-digitalen-Welt.html</a:t>
            </a:r>
          </a:p>
          <a:p>
            <a:endParaRPr lang="de-DE" sz="1200" b="1" i="0" u="none" strike="noStrike" kern="1200" cap="all" dirty="0">
              <a:solidFill>
                <a:schemeClr val="tx1"/>
              </a:solidFill>
              <a:effectLst/>
              <a:latin typeface="+mn-lt"/>
              <a:ea typeface="+mn-ea"/>
              <a:cs typeface="+mn-cs"/>
              <a:hlinkClick r:id="rId3"/>
            </a:endParaRPr>
          </a:p>
          <a:p>
            <a:r>
              <a:rPr lang="de-DE" sz="1200" b="1" i="0" u="none" strike="noStrike" kern="1200" cap="all" dirty="0">
                <a:solidFill>
                  <a:schemeClr val="tx1"/>
                </a:solidFill>
                <a:effectLst/>
                <a:latin typeface="+mn-lt"/>
                <a:ea typeface="+mn-ea"/>
                <a:cs typeface="+mn-cs"/>
                <a:hlinkClick r:id="rId3"/>
              </a:rPr>
              <a:t>Gutachten S. 64:</a:t>
            </a:r>
          </a:p>
          <a:p>
            <a:r>
              <a:rPr lang="de-DE" sz="1200" b="1" i="0" u="none" strike="noStrike" kern="1200" baseline="0" dirty="0">
                <a:solidFill>
                  <a:schemeClr val="tx1"/>
                </a:solidFill>
                <a:latin typeface="+mn-lt"/>
                <a:ea typeface="+mn-ea"/>
                <a:cs typeface="+mn-cs"/>
              </a:rPr>
              <a:t>Zunehmende Marktdominanz von US-Unternehmen</a:t>
            </a:r>
          </a:p>
          <a:p>
            <a:r>
              <a:rPr lang="de-DE" sz="1200" b="1" i="0" u="none" strike="noStrike" kern="1200" baseline="0" dirty="0">
                <a:solidFill>
                  <a:schemeClr val="tx1"/>
                </a:solidFill>
                <a:latin typeface="+mn-lt"/>
                <a:ea typeface="+mn-ea"/>
                <a:cs typeface="+mn-cs"/>
              </a:rPr>
              <a:t>in der digitalen Wirtschaft</a:t>
            </a:r>
          </a:p>
          <a:p>
            <a:r>
              <a:rPr lang="de-DE" sz="1200" b="0" i="0" u="none" strike="noStrike" kern="1200" baseline="0" dirty="0">
                <a:solidFill>
                  <a:schemeClr val="tx1"/>
                </a:solidFill>
                <a:latin typeface="+mn-lt"/>
                <a:ea typeface="+mn-ea"/>
                <a:cs typeface="+mn-cs"/>
              </a:rPr>
              <a:t>Die rasche Entwicklung und die hohen Wertschöpfungspotenziale</a:t>
            </a:r>
          </a:p>
          <a:p>
            <a:r>
              <a:rPr lang="de-DE" sz="1200" b="0" i="0" u="none" strike="noStrike" kern="1200" baseline="0" dirty="0">
                <a:solidFill>
                  <a:schemeClr val="tx1"/>
                </a:solidFill>
                <a:latin typeface="+mn-lt"/>
                <a:ea typeface="+mn-ea"/>
                <a:cs typeface="+mn-cs"/>
              </a:rPr>
              <a:t>der Internetwirtschaft und der</a:t>
            </a:r>
          </a:p>
          <a:p>
            <a:r>
              <a:rPr lang="de-DE" sz="1200" b="0" i="0" u="none" strike="noStrike" kern="1200" baseline="0" dirty="0">
                <a:solidFill>
                  <a:schemeClr val="tx1"/>
                </a:solidFill>
                <a:latin typeface="+mn-lt"/>
                <a:ea typeface="+mn-ea"/>
                <a:cs typeface="+mn-cs"/>
              </a:rPr>
              <a:t>IKT-Branche220 lassen sich anhand der Marktkapitalisierung</a:t>
            </a:r>
          </a:p>
          <a:p>
            <a:r>
              <a:rPr lang="de-DE" sz="1200" b="0" i="0" u="none" strike="noStrike" kern="1200" baseline="0" dirty="0">
                <a:solidFill>
                  <a:schemeClr val="tx1"/>
                </a:solidFill>
                <a:latin typeface="+mn-lt"/>
                <a:ea typeface="+mn-ea"/>
                <a:cs typeface="+mn-cs"/>
              </a:rPr>
              <a:t>von Unternehmen in beiden Bereichen</a:t>
            </a:r>
          </a:p>
          <a:p>
            <a:r>
              <a:rPr lang="de-DE" sz="1200" b="0" i="0" u="none" strike="noStrike" kern="1200" baseline="0" dirty="0">
                <a:solidFill>
                  <a:schemeClr val="tx1"/>
                </a:solidFill>
                <a:latin typeface="+mn-lt"/>
                <a:ea typeface="+mn-ea"/>
                <a:cs typeface="+mn-cs"/>
              </a:rPr>
              <a:t>erfassen. Abbildung B 3-2 zeigt die Wertentwicklung</a:t>
            </a:r>
          </a:p>
          <a:p>
            <a:r>
              <a:rPr lang="de-DE" sz="1200" b="0" i="0" u="none" strike="noStrike" kern="1200" baseline="0" dirty="0">
                <a:solidFill>
                  <a:schemeClr val="tx1"/>
                </a:solidFill>
                <a:latin typeface="+mn-lt"/>
                <a:ea typeface="+mn-ea"/>
                <a:cs typeface="+mn-cs"/>
              </a:rPr>
              <a:t>der vergangenen zehn Jahre im Ländervergleich.221</a:t>
            </a:r>
          </a:p>
          <a:p>
            <a:r>
              <a:rPr lang="de-DE" sz="1200" b="0" i="0" u="none" strike="noStrike" kern="1200" baseline="0" dirty="0">
                <a:solidFill>
                  <a:schemeClr val="tx1"/>
                </a:solidFill>
                <a:latin typeface="+mn-lt"/>
                <a:ea typeface="+mn-ea"/>
                <a:cs typeface="+mn-cs"/>
              </a:rPr>
              <a:t>Die Marktkapitalisierung der Internetwirtschaft ist in</a:t>
            </a:r>
          </a:p>
          <a:p>
            <a:r>
              <a:rPr lang="de-DE" sz="1200" b="0" i="0" u="none" strike="noStrike" kern="1200" baseline="0" dirty="0">
                <a:solidFill>
                  <a:schemeClr val="tx1"/>
                </a:solidFill>
                <a:latin typeface="+mn-lt"/>
                <a:ea typeface="+mn-ea"/>
                <a:cs typeface="+mn-cs"/>
              </a:rPr>
              <a:t>diesem</a:t>
            </a:r>
          </a:p>
          <a:p>
            <a:r>
              <a:rPr lang="de-DE" sz="1200" b="0" i="0" u="none" strike="noStrike" kern="1200" baseline="0" dirty="0">
                <a:solidFill>
                  <a:schemeClr val="tx1"/>
                </a:solidFill>
                <a:latin typeface="+mn-lt"/>
                <a:ea typeface="+mn-ea"/>
                <a:cs typeface="+mn-cs"/>
              </a:rPr>
              <a:t>Zeitraum sehr viel schneller angewachsen als</a:t>
            </a:r>
          </a:p>
          <a:p>
            <a:r>
              <a:rPr lang="de-DE" sz="1200" b="0" i="0" u="none" strike="noStrike" kern="1200" baseline="0" dirty="0">
                <a:solidFill>
                  <a:schemeClr val="tx1"/>
                </a:solidFill>
                <a:latin typeface="+mn-lt"/>
                <a:ea typeface="+mn-ea"/>
                <a:cs typeface="+mn-cs"/>
              </a:rPr>
              <a:t>die der „klassischen“ IKT-Branche.</a:t>
            </a:r>
          </a:p>
          <a:p>
            <a:r>
              <a:rPr lang="de-DE" sz="1200" b="0" i="0" u="none" strike="noStrike" kern="1200" baseline="0" dirty="0">
                <a:solidFill>
                  <a:schemeClr val="tx1"/>
                </a:solidFill>
                <a:latin typeface="+mn-lt"/>
                <a:ea typeface="+mn-ea"/>
                <a:cs typeface="+mn-cs"/>
              </a:rPr>
              <a:t>Dabei sind die Dominanz von US-Unternehmen in</a:t>
            </a:r>
          </a:p>
          <a:p>
            <a:r>
              <a:rPr lang="de-DE" sz="1200" b="0" i="0" u="none" strike="noStrike" kern="1200" baseline="0" dirty="0">
                <a:solidFill>
                  <a:schemeClr val="tx1"/>
                </a:solidFill>
                <a:latin typeface="+mn-lt"/>
                <a:ea typeface="+mn-ea"/>
                <a:cs typeface="+mn-cs"/>
              </a:rPr>
              <a:t>der gesamten digitalen Wirtschaft und insbesondere</a:t>
            </a:r>
          </a:p>
          <a:p>
            <a:r>
              <a:rPr lang="de-DE" sz="1200" b="0" i="0" u="none" strike="noStrike" kern="1200" baseline="0" dirty="0">
                <a:solidFill>
                  <a:schemeClr val="tx1"/>
                </a:solidFill>
                <a:latin typeface="+mn-lt"/>
                <a:ea typeface="+mn-ea"/>
                <a:cs typeface="+mn-cs"/>
              </a:rPr>
              <a:t>das starke Wachstum im Teilbereich der Internetwirtschaft</a:t>
            </a:r>
          </a:p>
          <a:p>
            <a:r>
              <a:rPr lang="de-DE" sz="1200" b="0" i="0" u="none" strike="noStrike" kern="1200" baseline="0" dirty="0">
                <a:solidFill>
                  <a:schemeClr val="tx1"/>
                </a:solidFill>
                <a:latin typeface="+mn-lt"/>
                <a:ea typeface="+mn-ea"/>
                <a:cs typeface="+mn-cs"/>
              </a:rPr>
              <a:t>bemerkenswert: Allein die Marktkapitalisierung</a:t>
            </a:r>
          </a:p>
          <a:p>
            <a:r>
              <a:rPr lang="de-DE" sz="1200" b="0" i="0" u="none" strike="noStrike" kern="1200" baseline="0" dirty="0">
                <a:solidFill>
                  <a:schemeClr val="tx1"/>
                </a:solidFill>
                <a:latin typeface="+mn-lt"/>
                <a:ea typeface="+mn-ea"/>
                <a:cs typeface="+mn-cs"/>
              </a:rPr>
              <a:t>der US-Unternehmen war im Jahr 2015 mit</a:t>
            </a:r>
          </a:p>
          <a:p>
            <a:r>
              <a:rPr lang="de-DE" sz="1200" b="0" i="0" u="none" strike="noStrike" kern="1200" baseline="0" dirty="0">
                <a:solidFill>
                  <a:schemeClr val="tx1"/>
                </a:solidFill>
                <a:latin typeface="+mn-lt"/>
                <a:ea typeface="+mn-ea"/>
                <a:cs typeface="+mn-cs"/>
              </a:rPr>
              <a:t>1.159 Milliarden Euro etwa 15-mal so groß wie die</a:t>
            </a:r>
          </a:p>
          <a:p>
            <a:r>
              <a:rPr lang="de-DE" sz="1200" b="0" i="0" u="none" strike="noStrike" kern="1200" baseline="0" dirty="0">
                <a:solidFill>
                  <a:schemeClr val="tx1"/>
                </a:solidFill>
                <a:latin typeface="+mn-lt"/>
                <a:ea typeface="+mn-ea"/>
                <a:cs typeface="+mn-cs"/>
              </a:rPr>
              <a:t>gesamte Internetwirtschaft in Deutschland (34 Milliarden</a:t>
            </a:r>
          </a:p>
          <a:p>
            <a:r>
              <a:rPr lang="de-DE" sz="1200" b="0" i="0" u="none" strike="noStrike" kern="1200" baseline="0" dirty="0">
                <a:solidFill>
                  <a:schemeClr val="tx1"/>
                </a:solidFill>
                <a:latin typeface="+mn-lt"/>
                <a:ea typeface="+mn-ea"/>
                <a:cs typeface="+mn-cs"/>
              </a:rPr>
              <a:t>Euro), Südkorea (36 Milliarden Euro) und</a:t>
            </a:r>
          </a:p>
          <a:p>
            <a:r>
              <a:rPr lang="de-DE" sz="1200" b="0" i="0" u="none" strike="noStrike" kern="1200" baseline="0" dirty="0">
                <a:solidFill>
                  <a:schemeClr val="tx1"/>
                </a:solidFill>
                <a:latin typeface="+mn-lt"/>
                <a:ea typeface="+mn-ea"/>
                <a:cs typeface="+mn-cs"/>
              </a:rPr>
              <a:t>Schweden (3 Milliarden Euro) zusammen. In den</a:t>
            </a:r>
          </a:p>
          <a:p>
            <a:r>
              <a:rPr lang="de-DE" sz="1200" b="0" i="0" u="none" strike="noStrike" kern="1200" baseline="0" dirty="0">
                <a:solidFill>
                  <a:schemeClr val="tx1"/>
                </a:solidFill>
                <a:latin typeface="+mn-lt"/>
                <a:ea typeface="+mn-ea"/>
                <a:cs typeface="+mn-cs"/>
              </a:rPr>
              <a:t>vergangenen zehn Jahren hat sich die Marktkapitalisierung</a:t>
            </a:r>
          </a:p>
          <a:p>
            <a:r>
              <a:rPr lang="de-DE" sz="1200" b="0" i="0" u="none" strike="noStrike" kern="1200" baseline="0" dirty="0">
                <a:solidFill>
                  <a:schemeClr val="tx1"/>
                </a:solidFill>
                <a:latin typeface="+mn-lt"/>
                <a:ea typeface="+mn-ea"/>
                <a:cs typeface="+mn-cs"/>
              </a:rPr>
              <a:t>der US-Unternehmen nahezu verfünffacht,</a:t>
            </a:r>
          </a:p>
          <a:p>
            <a:r>
              <a:rPr lang="de-DE" sz="1200" b="0" i="0" u="none" strike="noStrike" kern="1200" baseline="0" dirty="0">
                <a:solidFill>
                  <a:schemeClr val="tx1"/>
                </a:solidFill>
                <a:latin typeface="+mn-lt"/>
                <a:ea typeface="+mn-ea"/>
                <a:cs typeface="+mn-cs"/>
              </a:rPr>
              <a:t>in Südkorea mehr als verdreifacht. Deutschland verzeichnet </a:t>
            </a:r>
          </a:p>
          <a:p>
            <a:r>
              <a:rPr lang="de-DE" sz="1200" b="0" i="0" u="none" strike="noStrike" kern="1200" baseline="0" dirty="0">
                <a:solidFill>
                  <a:schemeClr val="tx1"/>
                </a:solidFill>
                <a:latin typeface="+mn-lt"/>
                <a:ea typeface="+mn-ea"/>
                <a:cs typeface="+mn-cs"/>
              </a:rPr>
              <a:t>ebenso wie Schweden lediglich ein moderates</a:t>
            </a:r>
          </a:p>
          <a:p>
            <a:r>
              <a:rPr lang="de-DE" sz="1200" b="0" i="0" u="none" strike="noStrike" kern="1200" baseline="0" dirty="0">
                <a:solidFill>
                  <a:schemeClr val="tx1"/>
                </a:solidFill>
                <a:latin typeface="+mn-lt"/>
                <a:ea typeface="+mn-ea"/>
                <a:cs typeface="+mn-cs"/>
              </a:rPr>
              <a:t>Wachstum und fällt gegenüber den USA weiter</a:t>
            </a:r>
          </a:p>
          <a:p>
            <a:r>
              <a:rPr lang="de-DE" sz="1200" b="0" i="0" u="none" strike="noStrike" kern="1200" baseline="0" dirty="0">
                <a:solidFill>
                  <a:schemeClr val="tx1"/>
                </a:solidFill>
                <a:latin typeface="+mn-lt"/>
                <a:ea typeface="+mn-ea"/>
                <a:cs typeface="+mn-cs"/>
              </a:rPr>
              <a:t>zurück.222</a:t>
            </a:r>
          </a:p>
          <a:p>
            <a:r>
              <a:rPr lang="de-DE" sz="1200" b="0" i="0" u="none" strike="noStrike" kern="1200" baseline="0" dirty="0">
                <a:solidFill>
                  <a:schemeClr val="tx1"/>
                </a:solidFill>
                <a:latin typeface="+mn-lt"/>
                <a:ea typeface="+mn-ea"/>
                <a:cs typeface="+mn-cs"/>
              </a:rPr>
              <a:t>In den vergangenen 15 Jahren konnten zahlreiche</a:t>
            </a:r>
          </a:p>
          <a:p>
            <a:r>
              <a:rPr lang="de-DE" sz="1200" b="0" i="0" u="none" strike="noStrike" kern="1200" baseline="0" dirty="0">
                <a:solidFill>
                  <a:schemeClr val="tx1"/>
                </a:solidFill>
                <a:latin typeface="+mn-lt"/>
                <a:ea typeface="+mn-ea"/>
                <a:cs typeface="+mn-cs"/>
              </a:rPr>
              <a:t>junge Unternehmen der US-Internetwirtschaft wie</a:t>
            </a:r>
          </a:p>
          <a:p>
            <a:r>
              <a:rPr lang="de-DE" sz="1200" b="0" i="0" u="none" strike="noStrike" kern="1200" baseline="0" dirty="0">
                <a:solidFill>
                  <a:schemeClr val="tx1"/>
                </a:solidFill>
                <a:latin typeface="+mn-lt"/>
                <a:ea typeface="+mn-ea"/>
                <a:cs typeface="+mn-cs"/>
              </a:rPr>
              <a:t>z. B. Facebook, Alphabet, Twitter oder LinkedIn sehr</a:t>
            </a:r>
          </a:p>
          <a:p>
            <a:r>
              <a:rPr lang="de-DE" sz="1200" b="0" i="0" u="none" strike="noStrike" kern="1200" baseline="0" dirty="0">
                <a:solidFill>
                  <a:schemeClr val="tx1"/>
                </a:solidFill>
                <a:latin typeface="+mn-lt"/>
                <a:ea typeface="+mn-ea"/>
                <a:cs typeface="+mn-cs"/>
              </a:rPr>
              <a:t>schnell wachsen und vereinzelt die Kapitalisierung</a:t>
            </a:r>
          </a:p>
          <a:p>
            <a:r>
              <a:rPr lang="de-DE" sz="1200" b="0" i="0" u="none" strike="noStrike" kern="1200" baseline="0" dirty="0">
                <a:solidFill>
                  <a:schemeClr val="tx1"/>
                </a:solidFill>
                <a:latin typeface="+mn-lt"/>
                <a:ea typeface="+mn-ea"/>
                <a:cs typeface="+mn-cs"/>
              </a:rPr>
              <a:t>länger etablierter Konzerne der IKT-Branche wie</a:t>
            </a:r>
          </a:p>
          <a:p>
            <a:r>
              <a:rPr lang="de-DE" sz="1200" b="0" i="0" u="none" strike="noStrike" kern="1200" baseline="0" dirty="0">
                <a:solidFill>
                  <a:schemeClr val="tx1"/>
                </a:solidFill>
                <a:latin typeface="+mn-lt"/>
                <a:ea typeface="+mn-ea"/>
                <a:cs typeface="+mn-cs"/>
              </a:rPr>
              <a:t>Microsoft übertreffen (vgl. Abbildung B 3-3). Die</a:t>
            </a:r>
          </a:p>
          <a:p>
            <a:r>
              <a:rPr lang="de-DE" sz="1200" b="0" i="0" u="none" strike="noStrike" kern="1200" baseline="0" dirty="0">
                <a:solidFill>
                  <a:schemeClr val="tx1"/>
                </a:solidFill>
                <a:latin typeface="+mn-lt"/>
                <a:ea typeface="+mn-ea"/>
                <a:cs typeface="+mn-cs"/>
              </a:rPr>
              <a:t>drei kapitalstärksten Unternehmen in Deutschland,</a:t>
            </a:r>
          </a:p>
          <a:p>
            <a:r>
              <a:rPr lang="de-DE" sz="1200" b="0" i="0" u="none" strike="noStrike" kern="1200" baseline="0" dirty="0">
                <a:solidFill>
                  <a:schemeClr val="tx1"/>
                </a:solidFill>
                <a:latin typeface="+mn-lt"/>
                <a:ea typeface="+mn-ea"/>
                <a:cs typeface="+mn-cs"/>
              </a:rPr>
              <a:t>die (auch) zentrale Geschäftsaktivitäten in der </a:t>
            </a:r>
            <a:r>
              <a:rPr lang="de-DE" sz="1200" b="0" i="0" u="none" strike="noStrike" kern="1200" baseline="0" dirty="0" err="1">
                <a:solidFill>
                  <a:schemeClr val="tx1"/>
                </a:solidFill>
                <a:latin typeface="+mn-lt"/>
                <a:ea typeface="+mn-ea"/>
                <a:cs typeface="+mn-cs"/>
              </a:rPr>
              <a:t>IKTBranche</a:t>
            </a:r>
            <a:endParaRPr lang="de-DE" sz="1200" b="0" i="0" u="none" strike="noStrike" kern="1200" baseline="0" dirty="0">
              <a:solidFill>
                <a:schemeClr val="tx1"/>
              </a:solidFill>
              <a:latin typeface="+mn-lt"/>
              <a:ea typeface="+mn-ea"/>
              <a:cs typeface="+mn-cs"/>
            </a:endParaRPr>
          </a:p>
          <a:p>
            <a:r>
              <a:rPr lang="de-DE" sz="1200" b="0" i="0" u="none" strike="noStrike" kern="1200" baseline="0" dirty="0">
                <a:solidFill>
                  <a:schemeClr val="tx1"/>
                </a:solidFill>
                <a:latin typeface="+mn-lt"/>
                <a:ea typeface="+mn-ea"/>
                <a:cs typeface="+mn-cs"/>
              </a:rPr>
              <a:t>haben, sind die Siemens AG, SAP AG und</a:t>
            </a:r>
          </a:p>
          <a:p>
            <a:r>
              <a:rPr lang="de-DE" sz="1200" b="0" i="0" u="none" strike="noStrike" kern="1200" baseline="0" dirty="0">
                <a:solidFill>
                  <a:schemeClr val="tx1"/>
                </a:solidFill>
                <a:latin typeface="+mn-lt"/>
                <a:ea typeface="+mn-ea"/>
                <a:cs typeface="+mn-cs"/>
              </a:rPr>
              <a:t>die Deutsche Telekom AG (vgl. Abbildung B 3-4).</a:t>
            </a:r>
          </a:p>
          <a:p>
            <a:r>
              <a:rPr lang="de-DE" sz="1200" b="0" i="0" u="none" strike="noStrike" kern="1200" baseline="0" dirty="0">
                <a:solidFill>
                  <a:schemeClr val="tx1"/>
                </a:solidFill>
                <a:latin typeface="+mn-lt"/>
                <a:ea typeface="+mn-ea"/>
                <a:cs typeface="+mn-cs"/>
              </a:rPr>
              <a:t>Ihre Wachstumsdynamik ist im Vergleich zur Dynamik</a:t>
            </a:r>
          </a:p>
          <a:p>
            <a:r>
              <a:rPr lang="de-DE" sz="1200" b="0" i="0" u="none" strike="noStrike" kern="1200" baseline="0" dirty="0">
                <a:solidFill>
                  <a:schemeClr val="tx1"/>
                </a:solidFill>
                <a:latin typeface="+mn-lt"/>
                <a:ea typeface="+mn-ea"/>
                <a:cs typeface="+mn-cs"/>
              </a:rPr>
              <a:t>der neuen Internetunternehmen in den USA nur</a:t>
            </a:r>
          </a:p>
          <a:p>
            <a:r>
              <a:rPr lang="de-DE" sz="1200" b="0" i="0" u="none" strike="noStrike" kern="1200" baseline="0" dirty="0">
                <a:solidFill>
                  <a:schemeClr val="tx1"/>
                </a:solidFill>
                <a:latin typeface="+mn-lt"/>
                <a:ea typeface="+mn-ea"/>
                <a:cs typeface="+mn-cs"/>
              </a:rPr>
              <a:t>sehr schwach ausgeprägt.</a:t>
            </a:r>
          </a:p>
          <a:p>
            <a:r>
              <a:rPr lang="de-DE" sz="1200" b="0" i="0" u="none" strike="noStrike" kern="1200" baseline="0" dirty="0">
                <a:solidFill>
                  <a:schemeClr val="tx1"/>
                </a:solidFill>
                <a:latin typeface="+mn-lt"/>
                <a:ea typeface="+mn-ea"/>
                <a:cs typeface="+mn-cs"/>
              </a:rPr>
              <a:t>Allein die Marktkapitalisierung von Alphabet übertrifft</a:t>
            </a:r>
          </a:p>
          <a:p>
            <a:r>
              <a:rPr lang="de-DE" sz="1200" b="0" i="0" u="none" strike="noStrike" kern="1200" baseline="0" dirty="0">
                <a:solidFill>
                  <a:schemeClr val="tx1"/>
                </a:solidFill>
                <a:latin typeface="+mn-lt"/>
                <a:ea typeface="+mn-ea"/>
                <a:cs typeface="+mn-cs"/>
              </a:rPr>
              <a:t>die aller deutschen Unternehmen in der gesamten</a:t>
            </a:r>
          </a:p>
          <a:p>
            <a:r>
              <a:rPr lang="de-DE" sz="1200" b="0" i="0" u="none" strike="noStrike" kern="1200" baseline="0" dirty="0">
                <a:solidFill>
                  <a:schemeClr val="tx1"/>
                </a:solidFill>
                <a:latin typeface="+mn-lt"/>
                <a:ea typeface="+mn-ea"/>
                <a:cs typeface="+mn-cs"/>
              </a:rPr>
              <a:t>digitalen Wirtschaft. Zu den kapitalstärksten Unternehmen</a:t>
            </a:r>
          </a:p>
          <a:p>
            <a:r>
              <a:rPr lang="de-DE" sz="1200" b="0" i="0" u="none" strike="noStrike" kern="1200" baseline="0" dirty="0">
                <a:solidFill>
                  <a:schemeClr val="tx1"/>
                </a:solidFill>
                <a:latin typeface="+mn-lt"/>
                <a:ea typeface="+mn-ea"/>
                <a:cs typeface="+mn-cs"/>
              </a:rPr>
              <a:t>der Internetwirtschaft zählen in Deutschland</a:t>
            </a:r>
          </a:p>
          <a:p>
            <a:r>
              <a:rPr lang="de-DE" sz="1200" b="0" i="0" u="none" strike="noStrike" kern="1200" baseline="0" dirty="0">
                <a:solidFill>
                  <a:schemeClr val="tx1"/>
                </a:solidFill>
                <a:latin typeface="+mn-lt"/>
                <a:ea typeface="+mn-ea"/>
                <a:cs typeface="+mn-cs"/>
              </a:rPr>
              <a:t>Zalando, United Internet und etablierte Unternehmen</a:t>
            </a:r>
          </a:p>
          <a:p>
            <a:r>
              <a:rPr lang="de-DE" sz="1200" b="0" i="0" u="none" strike="noStrike" kern="1200" baseline="0" dirty="0">
                <a:solidFill>
                  <a:schemeClr val="tx1"/>
                </a:solidFill>
                <a:latin typeface="+mn-lt"/>
                <a:ea typeface="+mn-ea"/>
                <a:cs typeface="+mn-cs"/>
              </a:rPr>
              <a:t>wie Axel Springer. Selbst deren Marktkapitalisierung</a:t>
            </a:r>
          </a:p>
          <a:p>
            <a:r>
              <a:rPr lang="de-DE" sz="1200" b="0" i="0" u="none" strike="noStrike" kern="1200" baseline="0" dirty="0">
                <a:solidFill>
                  <a:schemeClr val="tx1"/>
                </a:solidFill>
                <a:latin typeface="+mn-lt"/>
                <a:ea typeface="+mn-ea"/>
                <a:cs typeface="+mn-cs"/>
              </a:rPr>
              <a:t>ist im Vergleich zur Gruppe der neuen US-Unternehmen</a:t>
            </a:r>
          </a:p>
          <a:p>
            <a:r>
              <a:rPr lang="de-DE" sz="1200" b="0" i="0" u="none" strike="noStrike" kern="1200" baseline="0" dirty="0">
                <a:solidFill>
                  <a:schemeClr val="tx1"/>
                </a:solidFill>
                <a:latin typeface="+mn-lt"/>
                <a:ea typeface="+mn-ea"/>
                <a:cs typeface="+mn-cs"/>
              </a:rPr>
              <a:t>nur sehr langsam gewachsen. Der Aufbau der</a:t>
            </a:r>
          </a:p>
          <a:p>
            <a:r>
              <a:rPr lang="de-DE" sz="1200" b="0" i="0" u="none" strike="noStrike" kern="1200" baseline="0" dirty="0">
                <a:solidFill>
                  <a:schemeClr val="tx1"/>
                </a:solidFill>
                <a:latin typeface="+mn-lt"/>
                <a:ea typeface="+mn-ea"/>
                <a:cs typeface="+mn-cs"/>
              </a:rPr>
              <a:t>Internetwirtschaft wird demnach durch relativ junge</a:t>
            </a:r>
          </a:p>
          <a:p>
            <a:r>
              <a:rPr lang="de-DE" sz="1200" b="0" i="0" u="none" strike="noStrike" kern="1200" baseline="0" dirty="0">
                <a:solidFill>
                  <a:schemeClr val="tx1"/>
                </a:solidFill>
                <a:latin typeface="+mn-lt"/>
                <a:ea typeface="+mn-ea"/>
                <a:cs typeface="+mn-cs"/>
              </a:rPr>
              <a:t>US-amerikanische Unternehmen dominiert.</a:t>
            </a:r>
            <a:endParaRPr lang="de-DE" sz="1200" b="1" i="0" u="none" strike="noStrike" kern="1200" cap="all" dirty="0">
              <a:solidFill>
                <a:schemeClr val="tx1"/>
              </a:solidFill>
              <a:effectLst/>
              <a:latin typeface="+mn-lt"/>
              <a:ea typeface="+mn-ea"/>
              <a:cs typeface="+mn-cs"/>
              <a:hlinkClick r:id="rId3"/>
            </a:endParaRPr>
          </a:p>
          <a:p>
            <a:endParaRPr lang="de-DE" sz="1200" b="1" i="0" u="none" strike="noStrike" kern="1200" cap="all" dirty="0">
              <a:solidFill>
                <a:schemeClr val="tx1"/>
              </a:solidFill>
              <a:effectLst/>
              <a:latin typeface="+mn-lt"/>
              <a:ea typeface="+mn-ea"/>
              <a:cs typeface="+mn-cs"/>
              <a:hlinkClick r:id="rId3"/>
            </a:endParaRPr>
          </a:p>
          <a:p>
            <a:r>
              <a:rPr lang="de-DE" sz="1200" b="1" i="0" u="none" strike="noStrike" kern="1200" cap="all" dirty="0">
                <a:solidFill>
                  <a:schemeClr val="tx1"/>
                </a:solidFill>
                <a:effectLst/>
                <a:latin typeface="+mn-lt"/>
                <a:ea typeface="+mn-ea"/>
                <a:cs typeface="+mn-cs"/>
                <a:hlinkClick r:id="rId3"/>
              </a:rPr>
              <a:t>DIGITAL</a:t>
            </a:r>
            <a:r>
              <a:rPr lang="de-DE" sz="1200" b="1" i="0" kern="1200" cap="all" dirty="0">
                <a:solidFill>
                  <a:schemeClr val="tx1"/>
                </a:solidFill>
                <a:effectLst/>
                <a:latin typeface="+mn-lt"/>
                <a:ea typeface="+mn-ea"/>
                <a:cs typeface="+mn-cs"/>
              </a:rPr>
              <a:t> EFI-JAHRESGUTACHTEN</a:t>
            </a:r>
          </a:p>
          <a:p>
            <a:r>
              <a:rPr lang="de-DE" sz="1200" b="0" i="0" kern="1200" dirty="0">
                <a:solidFill>
                  <a:schemeClr val="tx1"/>
                </a:solidFill>
                <a:effectLst/>
                <a:latin typeface="+mn-lt"/>
                <a:ea typeface="+mn-ea"/>
                <a:cs typeface="+mn-cs"/>
              </a:rPr>
              <a:t>17.02.16</a:t>
            </a:r>
          </a:p>
          <a:p>
            <a:r>
              <a:rPr lang="de-DE" sz="1200" b="0" i="0" kern="1200" dirty="0">
                <a:solidFill>
                  <a:schemeClr val="tx1"/>
                </a:solidFill>
                <a:effectLst/>
                <a:latin typeface="+mn-lt"/>
                <a:ea typeface="+mn-ea"/>
                <a:cs typeface="+mn-cs"/>
              </a:rPr>
              <a:t>So chancenlos ist Deutschland in der digitalen Welt</a:t>
            </a:r>
          </a:p>
          <a:p>
            <a:r>
              <a:rPr lang="de-DE" sz="1200" b="0" i="0" kern="1200" dirty="0">
                <a:solidFill>
                  <a:schemeClr val="tx1"/>
                </a:solidFill>
                <a:effectLst/>
                <a:latin typeface="+mn-lt"/>
                <a:ea typeface="+mn-ea"/>
                <a:cs typeface="+mn-cs"/>
              </a:rPr>
              <a:t>Deutschland verliert den digitalen Anschluss: Laut einer Studie ist der Mittelstand wenig innovativ, und die Amtsstuben gleichen einer "Servicewüste". Zudem verpassen die Firmen einen Zukunftsmarkt.</a:t>
            </a:r>
          </a:p>
          <a:p>
            <a:r>
              <a:rPr lang="de-DE" sz="1200" b="0" i="0" kern="1200" dirty="0">
                <a:solidFill>
                  <a:schemeClr val="tx1"/>
                </a:solidFill>
                <a:effectLst/>
                <a:latin typeface="+mn-lt"/>
                <a:ea typeface="+mn-ea"/>
                <a:cs typeface="+mn-cs"/>
              </a:rPr>
              <a:t>Diesen Artikel vorlesen lassen</a:t>
            </a:r>
          </a:p>
          <a:p>
            <a:r>
              <a:rPr lang="de-DE" sz="1200" b="0" i="0" u="none" strike="noStrike" kern="1200" dirty="0">
                <a:solidFill>
                  <a:schemeClr val="tx1"/>
                </a:solidFill>
                <a:effectLst/>
                <a:latin typeface="+mn-lt"/>
                <a:ea typeface="+mn-ea"/>
                <a:cs typeface="+mn-cs"/>
                <a:hlinkClick r:id="rId4"/>
              </a:rPr>
              <a:t>Neu: alle aktuellen Audio-News ›</a:t>
            </a:r>
            <a:endParaRPr lang="de-DE" sz="1200" b="0" i="0" kern="1200" dirty="0">
              <a:solidFill>
                <a:schemeClr val="tx1"/>
              </a:solidFill>
              <a:effectLst/>
              <a:latin typeface="+mn-lt"/>
              <a:ea typeface="+mn-ea"/>
              <a:cs typeface="+mn-cs"/>
            </a:endParaRPr>
          </a:p>
          <a:p>
            <a:pPr fontAlgn="b"/>
            <a:r>
              <a:rPr lang="de-DE" sz="1200" b="0" i="0" u="none" strike="noStrike" kern="1200" dirty="0">
                <a:solidFill>
                  <a:schemeClr val="tx1"/>
                </a:solidFill>
                <a:effectLst/>
                <a:latin typeface="+mn-lt"/>
                <a:ea typeface="+mn-ea"/>
                <a:cs typeface="+mn-cs"/>
                <a:hlinkClick r:id="rId5"/>
              </a:rPr>
              <a:t>23</a:t>
            </a:r>
            <a:endParaRPr lang="de-DE" sz="1200" b="0" i="0" kern="1200" dirty="0">
              <a:solidFill>
                <a:schemeClr val="tx1"/>
              </a:solidFill>
              <a:effectLst/>
              <a:latin typeface="+mn-lt"/>
              <a:ea typeface="+mn-ea"/>
              <a:cs typeface="+mn-cs"/>
            </a:endParaRPr>
          </a:p>
          <a:p>
            <a:pPr fontAlgn="ctr"/>
            <a:r>
              <a:rPr lang="de-DE" sz="1200" b="0" i="0" kern="1200" dirty="0">
                <a:solidFill>
                  <a:schemeClr val="tx1"/>
                </a:solidFill>
                <a:effectLst/>
                <a:latin typeface="+mn-lt"/>
                <a:ea typeface="+mn-ea"/>
                <a:cs typeface="+mn-cs"/>
              </a:rPr>
              <a:t>Von </a:t>
            </a:r>
            <a:r>
              <a:rPr lang="de-DE" sz="1200" b="0" i="0" u="none" strike="noStrike" kern="1200" dirty="0">
                <a:solidFill>
                  <a:schemeClr val="tx1"/>
                </a:solidFill>
                <a:effectLst/>
                <a:latin typeface="+mn-lt"/>
                <a:ea typeface="+mn-ea"/>
                <a:cs typeface="+mn-cs"/>
                <a:hlinkClick r:id="rId6"/>
              </a:rPr>
              <a:t>Stephan </a:t>
            </a:r>
            <a:r>
              <a:rPr lang="de-DE" sz="1200" b="0" i="0" u="none" strike="noStrike" kern="1200" dirty="0" err="1">
                <a:solidFill>
                  <a:schemeClr val="tx1"/>
                </a:solidFill>
                <a:effectLst/>
                <a:latin typeface="+mn-lt"/>
                <a:ea typeface="+mn-ea"/>
                <a:cs typeface="+mn-cs"/>
                <a:hlinkClick r:id="rId6"/>
              </a:rPr>
              <a:t>Dörner</a:t>
            </a:r>
            <a:r>
              <a:rPr lang="de-DE" sz="1200" b="0" i="0" kern="1200" dirty="0" err="1">
                <a:solidFill>
                  <a:schemeClr val="tx1"/>
                </a:solidFill>
                <a:effectLst/>
                <a:latin typeface="+mn-lt"/>
                <a:ea typeface="+mn-ea"/>
                <a:cs typeface="+mn-cs"/>
              </a:rPr>
              <a:t>Wirtschaftsredakteur</a:t>
            </a:r>
            <a:endParaRPr lang="de-DE" sz="1200" b="0" i="0" kern="1200" dirty="0">
              <a:solidFill>
                <a:schemeClr val="tx1"/>
              </a:solidFill>
              <a:effectLst/>
              <a:latin typeface="+mn-lt"/>
              <a:ea typeface="+mn-ea"/>
              <a:cs typeface="+mn-cs"/>
            </a:endParaRPr>
          </a:p>
          <a:p>
            <a:r>
              <a:rPr lang="de-DE" sz="1200" b="0" i="0" kern="1200" dirty="0">
                <a:solidFill>
                  <a:schemeClr val="tx1"/>
                </a:solidFill>
                <a:effectLst/>
                <a:latin typeface="+mn-lt"/>
                <a:ea typeface="+mn-ea"/>
                <a:cs typeface="+mn-cs"/>
              </a:rPr>
              <a:t>Foto: Infografik Die Welt</a:t>
            </a:r>
          </a:p>
          <a:p>
            <a:r>
              <a:rPr lang="de-DE" sz="1200" b="0" i="0" kern="1200" dirty="0">
                <a:solidFill>
                  <a:schemeClr val="tx1"/>
                </a:solidFill>
                <a:effectLst/>
                <a:latin typeface="+mn-lt"/>
                <a:ea typeface="+mn-ea"/>
                <a:cs typeface="+mn-cs"/>
              </a:rPr>
              <a:t>Deutschland wird bei der Digitalisierung gerade abgehängt – das ist die wenig erfreuliche Botschaft, die eine von der Bundesregierung eingesetzte Expertenkommission am Mittwoch Kanzlerin Angela Merkel überreichte. Die selbstgesteckten Ziele seien nicht erreicht worden, sagte </a:t>
            </a:r>
            <a:r>
              <a:rPr lang="de-DE" sz="1200" b="0" i="0" kern="1200" dirty="0" err="1">
                <a:solidFill>
                  <a:schemeClr val="tx1"/>
                </a:solidFill>
                <a:effectLst/>
                <a:latin typeface="+mn-lt"/>
                <a:ea typeface="+mn-ea"/>
                <a:cs typeface="+mn-cs"/>
              </a:rPr>
              <a:t>Komissionschef</a:t>
            </a:r>
            <a:r>
              <a:rPr lang="de-DE" sz="1200" b="0" i="0" kern="1200" dirty="0">
                <a:solidFill>
                  <a:schemeClr val="tx1"/>
                </a:solidFill>
                <a:effectLst/>
                <a:latin typeface="+mn-lt"/>
                <a:ea typeface="+mn-ea"/>
                <a:cs typeface="+mn-cs"/>
              </a:rPr>
              <a:t> Dietmar </a:t>
            </a:r>
            <a:r>
              <a:rPr lang="de-DE" sz="1200" b="0" i="0" kern="1200" dirty="0" err="1">
                <a:solidFill>
                  <a:schemeClr val="tx1"/>
                </a:solidFill>
                <a:effectLst/>
                <a:latin typeface="+mn-lt"/>
                <a:ea typeface="+mn-ea"/>
                <a:cs typeface="+mn-cs"/>
              </a:rPr>
              <a:t>Harhoff</a:t>
            </a:r>
            <a:r>
              <a:rPr lang="de-DE" sz="1200" b="0" i="0" kern="1200" dirty="0">
                <a:solidFill>
                  <a:schemeClr val="tx1"/>
                </a:solidFill>
                <a:effectLst/>
                <a:latin typeface="+mn-lt"/>
                <a:ea typeface="+mn-ea"/>
                <a:cs typeface="+mn-cs"/>
              </a:rPr>
              <a:t>, Direktor am Max-Planck-Institut für Innovation und Wettbewerb.</a:t>
            </a:r>
          </a:p>
          <a:p>
            <a:r>
              <a:rPr lang="de-DE" sz="1200" b="0" i="0" kern="1200" dirty="0">
                <a:solidFill>
                  <a:schemeClr val="tx1"/>
                </a:solidFill>
                <a:effectLst/>
                <a:latin typeface="+mn-lt"/>
                <a:ea typeface="+mn-ea"/>
                <a:cs typeface="+mn-cs"/>
              </a:rPr>
              <a:t>Der deutsche Mittelstand ist so wenig innovativ wie fast nirgendwo in Europa, digitale Amtsstuben sind eine Servicewüste und im Bereich der Service-Robotik verpasst Deutschland gerade einen Zukunftsmarkt, so das Ergebnis der sechsköpfigen Expertenkommission Forschung und Innovation (EFI). Die Kommission wurde 2006 von der Bundesregierung erstmals eingerichtet und veröffentlicht seitdem jährlich ein </a:t>
            </a:r>
            <a:r>
              <a:rPr lang="de-DE" sz="1200" b="0" i="0" u="none" strike="noStrike" kern="1200" dirty="0">
                <a:solidFill>
                  <a:schemeClr val="tx1"/>
                </a:solidFill>
                <a:effectLst/>
                <a:latin typeface="+mn-lt"/>
                <a:ea typeface="+mn-ea"/>
                <a:cs typeface="+mn-cs"/>
                <a:hlinkClick r:id="rId7"/>
              </a:rPr>
              <a:t>Gutachten</a:t>
            </a:r>
            <a:r>
              <a:rPr lang="de-DE" sz="1200" b="0" i="0" kern="1200" dirty="0">
                <a:solidFill>
                  <a:schemeClr val="tx1"/>
                </a:solidFill>
                <a:effectLst/>
                <a:latin typeface="+mn-lt"/>
                <a:ea typeface="+mn-ea"/>
                <a:cs typeface="+mn-cs"/>
              </a:rPr>
              <a:t> zu Forschung, Innovation und technologischer Leistungsfähigkeit Deutschlands. Diesmal stand dabei die Digitalisierung im Mittelpunkt.</a:t>
            </a:r>
          </a:p>
          <a:p>
            <a:r>
              <a:rPr lang="de-DE" sz="1200" b="0" i="0" kern="1200" dirty="0">
                <a:solidFill>
                  <a:schemeClr val="tx1"/>
                </a:solidFill>
                <a:effectLst/>
                <a:latin typeface="+mn-lt"/>
                <a:ea typeface="+mn-ea"/>
                <a:cs typeface="+mn-cs"/>
              </a:rPr>
              <a:t>Der oft gelobte </a:t>
            </a:r>
            <a:r>
              <a:rPr lang="de-DE" sz="1200" b="0" i="0" u="none" strike="noStrike" kern="1200" dirty="0">
                <a:solidFill>
                  <a:schemeClr val="tx1"/>
                </a:solidFill>
                <a:effectLst/>
                <a:latin typeface="+mn-lt"/>
                <a:ea typeface="+mn-ea"/>
                <a:cs typeface="+mn-cs"/>
                <a:hlinkClick r:id="rId8"/>
              </a:rPr>
              <a:t>deutsche Mittelstand</a:t>
            </a:r>
            <a:r>
              <a:rPr lang="de-DE" sz="1200" b="0" i="0" kern="1200" dirty="0">
                <a:solidFill>
                  <a:schemeClr val="tx1"/>
                </a:solidFill>
                <a:effectLst/>
                <a:latin typeface="+mn-lt"/>
                <a:ea typeface="+mn-ea"/>
                <a:cs typeface="+mn-cs"/>
              </a:rPr>
              <a:t> kommt dabei in diesem Jahr ganz besonders schlecht weg, wenn es um die Digitalisierung geht. Im Vergleich zu kleinen und mittelgroßen Unternehmen (KMU) in sieben anderen europäischen Ländern mit zehn bis 249 Beschäftigten gaben deutsche Unternehmen besonders wenig für Innovationen aus. Nur KMU aus Großbritannien investierten gemessen am Umsatz noch weniger in Forschung, Entwicklung und sonstige Innovationsthemen, geht aus Daten von </a:t>
            </a:r>
            <a:r>
              <a:rPr lang="de-DE" sz="1200" b="0" i="0" kern="1200" dirty="0" err="1">
                <a:solidFill>
                  <a:schemeClr val="tx1"/>
                </a:solidFill>
                <a:effectLst/>
                <a:latin typeface="+mn-lt"/>
                <a:ea typeface="+mn-ea"/>
                <a:cs typeface="+mn-cs"/>
              </a:rPr>
              <a:t>Eurostat</a:t>
            </a:r>
            <a:r>
              <a:rPr lang="de-DE" sz="1200" b="0" i="0" kern="1200" dirty="0">
                <a:solidFill>
                  <a:schemeClr val="tx1"/>
                </a:solidFill>
                <a:effectLst/>
                <a:latin typeface="+mn-lt"/>
                <a:ea typeface="+mn-ea"/>
                <a:cs typeface="+mn-cs"/>
              </a:rPr>
              <a:t> hervor. "Es droht eine digitale Spaltung zwischen KMU und Großunternehmen", sagte </a:t>
            </a:r>
            <a:r>
              <a:rPr lang="de-DE" sz="1200" b="0" i="0" kern="1200" dirty="0" err="1">
                <a:solidFill>
                  <a:schemeClr val="tx1"/>
                </a:solidFill>
                <a:effectLst/>
                <a:latin typeface="+mn-lt"/>
                <a:ea typeface="+mn-ea"/>
                <a:cs typeface="+mn-cs"/>
              </a:rPr>
              <a:t>Harhoff</a:t>
            </a:r>
            <a:r>
              <a:rPr lang="de-DE" sz="1200" b="0" i="0" kern="1200" dirty="0">
                <a:solidFill>
                  <a:schemeClr val="tx1"/>
                </a:solidFill>
                <a:effectLst/>
                <a:latin typeface="+mn-lt"/>
                <a:ea typeface="+mn-ea"/>
                <a:cs typeface="+mn-cs"/>
              </a:rPr>
              <a:t> am Mittwoch vor Journalisten.</a:t>
            </a:r>
          </a:p>
          <a:p>
            <a:r>
              <a:rPr lang="de-DE" sz="1200" b="1" i="0" kern="1200" dirty="0">
                <a:solidFill>
                  <a:schemeClr val="tx1"/>
                </a:solidFill>
                <a:effectLst/>
                <a:latin typeface="+mn-lt"/>
                <a:ea typeface="+mn-ea"/>
                <a:cs typeface="+mn-cs"/>
              </a:rPr>
              <a:t>Innovationspotenzial liegt brach</a:t>
            </a:r>
          </a:p>
          <a:p>
            <a:r>
              <a:rPr lang="de-DE" sz="1200" b="0" i="0" kern="1200" dirty="0">
                <a:solidFill>
                  <a:schemeClr val="tx1"/>
                </a:solidFill>
                <a:effectLst/>
                <a:latin typeface="+mn-lt"/>
                <a:ea typeface="+mn-ea"/>
                <a:cs typeface="+mn-cs"/>
              </a:rPr>
              <a:t>Schlimmer noch: Der Trend geht in die falsche Richtung. "Die Bereitschaft der KMU, in Innovationsaktivitäten wie auch in Forschungsprojekte zu investieren, hat seit Jahren abgenommen", sagte Uwe </a:t>
            </a:r>
            <a:r>
              <a:rPr lang="de-DE" sz="1200" b="0" i="0" kern="1200" dirty="0" err="1">
                <a:solidFill>
                  <a:schemeClr val="tx1"/>
                </a:solidFill>
                <a:effectLst/>
                <a:latin typeface="+mn-lt"/>
                <a:ea typeface="+mn-ea"/>
                <a:cs typeface="+mn-cs"/>
              </a:rPr>
              <a:t>Cantner</a:t>
            </a:r>
            <a:r>
              <a:rPr lang="de-DE" sz="1200" b="0" i="0" kern="1200" dirty="0">
                <a:solidFill>
                  <a:schemeClr val="tx1"/>
                </a:solidFill>
                <a:effectLst/>
                <a:latin typeface="+mn-lt"/>
                <a:ea typeface="+mn-ea"/>
                <a:cs typeface="+mn-cs"/>
              </a:rPr>
              <a:t> von der Friedrich-Schiller-Universität Jena und Mitglied der Expertenkommission. Durch den Mangel an internen Finanzierungsquellen und den zunehmenden Fachkräftemangel liege so vorhandenes Innovationspotenzial von kleinen und mittelständischen Unternehmen in Deutschland brach.</a:t>
            </a:r>
          </a:p>
          <a:p>
            <a:r>
              <a:rPr lang="de-DE" sz="1200" b="1" i="0" kern="1200" dirty="0">
                <a:solidFill>
                  <a:schemeClr val="tx1"/>
                </a:solidFill>
                <a:effectLst/>
                <a:latin typeface="+mn-lt"/>
                <a:ea typeface="+mn-ea"/>
                <a:cs typeface="+mn-cs"/>
              </a:rPr>
              <a:t>Google-Mutter</a:t>
            </a:r>
          </a:p>
          <a:p>
            <a:r>
              <a:rPr lang="de-DE" sz="1200" b="0" i="0" u="none" strike="noStrike" kern="1200" dirty="0">
                <a:solidFill>
                  <a:schemeClr val="tx1"/>
                </a:solidFill>
                <a:effectLst/>
                <a:latin typeface="+mn-lt"/>
                <a:ea typeface="+mn-ea"/>
                <a:cs typeface="+mn-cs"/>
                <a:hlinkClick r:id="rId9"/>
              </a:rPr>
              <a:t>Alphabet jetzt wertvollstes Unternehmen der Welt</a:t>
            </a:r>
            <a:endParaRPr lang="de-DE" sz="1200" b="0" i="0" kern="1200" dirty="0">
              <a:solidFill>
                <a:schemeClr val="tx1"/>
              </a:solidFill>
              <a:effectLst/>
              <a:latin typeface="+mn-lt"/>
              <a:ea typeface="+mn-ea"/>
              <a:cs typeface="+mn-cs"/>
            </a:endParaRPr>
          </a:p>
          <a:p>
            <a:r>
              <a:rPr lang="de-DE" sz="1200" b="0" i="0" kern="1200" dirty="0">
                <a:solidFill>
                  <a:schemeClr val="tx1"/>
                </a:solidFill>
                <a:effectLst/>
                <a:latin typeface="+mn-lt"/>
                <a:ea typeface="+mn-ea"/>
                <a:cs typeface="+mn-cs"/>
              </a:rPr>
              <a:t>Den vom Bundesbildungsministerium angekündigten Zehn-Punkte-Plan "</a:t>
            </a:r>
            <a:r>
              <a:rPr lang="de-DE" sz="1200" b="0" i="0" u="none" strike="noStrike" kern="1200" dirty="0">
                <a:solidFill>
                  <a:schemeClr val="tx1"/>
                </a:solidFill>
                <a:effectLst/>
                <a:latin typeface="+mn-lt"/>
                <a:ea typeface="+mn-ea"/>
                <a:cs typeface="+mn-cs"/>
                <a:hlinkClick r:id="rId10"/>
              </a:rPr>
              <a:t>Vorfahrt für den Mittelstand</a:t>
            </a:r>
            <a:r>
              <a:rPr lang="de-DE" sz="1200" b="0" i="0" kern="1200" dirty="0">
                <a:solidFill>
                  <a:schemeClr val="tx1"/>
                </a:solidFill>
                <a:effectLst/>
                <a:latin typeface="+mn-lt"/>
                <a:ea typeface="+mn-ea"/>
                <a:cs typeface="+mn-cs"/>
              </a:rPr>
              <a:t>" kritisierte </a:t>
            </a:r>
            <a:r>
              <a:rPr lang="de-DE" sz="1200" b="0" i="0" kern="1200" dirty="0" err="1">
                <a:solidFill>
                  <a:schemeClr val="tx1"/>
                </a:solidFill>
                <a:effectLst/>
                <a:latin typeface="+mn-lt"/>
                <a:ea typeface="+mn-ea"/>
                <a:cs typeface="+mn-cs"/>
              </a:rPr>
              <a:t>Harhoff</a:t>
            </a:r>
            <a:r>
              <a:rPr lang="de-DE" sz="1200" b="0" i="0" kern="1200" dirty="0">
                <a:solidFill>
                  <a:schemeClr val="tx1"/>
                </a:solidFill>
                <a:effectLst/>
                <a:latin typeface="+mn-lt"/>
                <a:ea typeface="+mn-ea"/>
                <a:cs typeface="+mn-cs"/>
              </a:rPr>
              <a:t> als unzureichend. Unterm Strich könne damit der staatliche Anteil der Investitionen von KMU für Forschung und Entwicklung gerade mal von etwa 14 auf etwa 15 Prozent erhöht werden.</a:t>
            </a:r>
          </a:p>
          <a:p>
            <a:r>
              <a:rPr lang="de-DE" sz="1200" b="0" i="0" kern="1200" dirty="0">
                <a:solidFill>
                  <a:schemeClr val="tx1"/>
                </a:solidFill>
                <a:effectLst/>
                <a:latin typeface="+mn-lt"/>
                <a:ea typeface="+mn-ea"/>
                <a:cs typeface="+mn-cs"/>
              </a:rPr>
              <a:t>Als Gegenmaßnahme empfehlen die Mitglieder der Kommission unter anderem eine bessere steuerliche Förderung von Investitionen in Innovationsthemen. In den meisten Ländern der westlichen Welt würde Unternehmen eine Steuergutschrift zustehen, die sich an der Höhe ihrer Ausgaben für Forschung und Entwicklung bemesse.</a:t>
            </a:r>
          </a:p>
          <a:p>
            <a:r>
              <a:rPr lang="de-DE" sz="1200" b="0" i="0" kern="1200" dirty="0">
                <a:solidFill>
                  <a:schemeClr val="tx1"/>
                </a:solidFill>
                <a:effectLst/>
                <a:latin typeface="+mn-lt"/>
                <a:ea typeface="+mn-ea"/>
                <a:cs typeface="+mn-cs"/>
              </a:rPr>
              <a:t>Merkel habe "Sympathie" für den Vorschlag erkennen lassen, aber darauf hingewiesen, dass auch Finanzminister Wolfgang Schäuble dem noch zustimmen müsse, sagte </a:t>
            </a:r>
            <a:r>
              <a:rPr lang="de-DE" sz="1200" b="0" i="0" kern="1200" dirty="0" err="1">
                <a:solidFill>
                  <a:schemeClr val="tx1"/>
                </a:solidFill>
                <a:effectLst/>
                <a:latin typeface="+mn-lt"/>
                <a:ea typeface="+mn-ea"/>
                <a:cs typeface="+mn-cs"/>
              </a:rPr>
              <a:t>Harhoff</a:t>
            </a:r>
            <a:r>
              <a:rPr lang="de-DE" sz="1200" b="0" i="0" kern="1200" dirty="0">
                <a:solidFill>
                  <a:schemeClr val="tx1"/>
                </a:solidFill>
                <a:effectLst/>
                <a:latin typeface="+mn-lt"/>
                <a:ea typeface="+mn-ea"/>
                <a:cs typeface="+mn-cs"/>
              </a:rPr>
              <a:t>. Die steuerliche Absetzbarkeit der Forschung fordert die Kommission allerdings schon seit Jahren.</a:t>
            </a:r>
          </a:p>
          <a:p>
            <a:r>
              <a:rPr lang="de-DE" sz="1200" b="1" i="0" kern="1200" dirty="0">
                <a:solidFill>
                  <a:schemeClr val="tx1"/>
                </a:solidFill>
                <a:effectLst/>
                <a:latin typeface="+mn-lt"/>
                <a:ea typeface="+mn-ea"/>
                <a:cs typeface="+mn-cs"/>
              </a:rPr>
              <a:t>"Digitale Service-Wüste in deutschen Amtsstuben"</a:t>
            </a:r>
          </a:p>
          <a:p>
            <a:r>
              <a:rPr lang="de-DE" sz="1200" b="0" i="0" kern="1200" dirty="0">
                <a:solidFill>
                  <a:schemeClr val="tx1"/>
                </a:solidFill>
                <a:effectLst/>
                <a:latin typeface="+mn-lt"/>
                <a:ea typeface="+mn-ea"/>
                <a:cs typeface="+mn-cs"/>
              </a:rPr>
              <a:t>Doch auch deutsche Unternehmen abseits des Mittelstands sind "bei der Nutzung neuer digitaler Möglichkeiten derzeit allenfalls internationales Mittelmaß", sagte </a:t>
            </a:r>
            <a:r>
              <a:rPr lang="de-DE" sz="1200" b="0" i="0" kern="1200" dirty="0" err="1">
                <a:solidFill>
                  <a:schemeClr val="tx1"/>
                </a:solidFill>
                <a:effectLst/>
                <a:latin typeface="+mn-lt"/>
                <a:ea typeface="+mn-ea"/>
                <a:cs typeface="+mn-cs"/>
              </a:rPr>
              <a:t>Komissionschef</a:t>
            </a:r>
            <a:r>
              <a:rPr lang="de-DE" sz="1200" b="0" i="0" kern="1200" dirty="0">
                <a:solidFill>
                  <a:schemeClr val="tx1"/>
                </a:solidFill>
                <a:effectLst/>
                <a:latin typeface="+mn-lt"/>
                <a:ea typeface="+mn-ea"/>
                <a:cs typeface="+mn-cs"/>
              </a:rPr>
              <a:t> </a:t>
            </a:r>
            <a:r>
              <a:rPr lang="de-DE" sz="1200" b="0" i="0" kern="1200" dirty="0" err="1">
                <a:solidFill>
                  <a:schemeClr val="tx1"/>
                </a:solidFill>
                <a:effectLst/>
                <a:latin typeface="+mn-lt"/>
                <a:ea typeface="+mn-ea"/>
                <a:cs typeface="+mn-cs"/>
              </a:rPr>
              <a:t>Harhoff</a:t>
            </a:r>
            <a:r>
              <a:rPr lang="de-DE" sz="1200" b="0" i="0" kern="1200" dirty="0">
                <a:solidFill>
                  <a:schemeClr val="tx1"/>
                </a:solidFill>
                <a:effectLst/>
                <a:latin typeface="+mn-lt"/>
                <a:ea typeface="+mn-ea"/>
                <a:cs typeface="+mn-cs"/>
              </a:rPr>
              <a:t>. Stattdessen trieben </a:t>
            </a:r>
            <a:r>
              <a:rPr lang="de-DE" sz="1200" b="0" i="0" u="none" strike="noStrike" kern="1200" dirty="0">
                <a:solidFill>
                  <a:schemeClr val="tx1"/>
                </a:solidFill>
                <a:effectLst/>
                <a:latin typeface="+mn-lt"/>
                <a:ea typeface="+mn-ea"/>
                <a:cs typeface="+mn-cs"/>
                <a:hlinkClick r:id="rId11"/>
              </a:rPr>
              <a:t>US-Unternehmen wie Apple, Google, Amazon oder Facebook</a:t>
            </a:r>
            <a:r>
              <a:rPr lang="de-DE" sz="1200" b="0" i="0" kern="1200" dirty="0">
                <a:solidFill>
                  <a:schemeClr val="tx1"/>
                </a:solidFill>
                <a:effectLst/>
                <a:latin typeface="+mn-lt"/>
                <a:ea typeface="+mn-ea"/>
                <a:cs typeface="+mn-cs"/>
              </a:rPr>
              <a:t> international die Internetwirtschaft an. Die genannten Unternehmen seien an der Börse 15 Mal mehr wert als die gesamte deutsche Internetwirtschaft.</a:t>
            </a:r>
          </a:p>
          <a:p>
            <a:r>
              <a:rPr lang="de-DE" sz="1200" b="0" i="0" u="none" strike="noStrike" kern="1200" dirty="0">
                <a:solidFill>
                  <a:schemeClr val="tx1"/>
                </a:solidFill>
                <a:effectLst/>
                <a:latin typeface="+mn-lt"/>
                <a:ea typeface="+mn-ea"/>
                <a:cs typeface="+mn-cs"/>
                <a:hlinkClick r:id="rId12"/>
              </a:rPr>
              <a:t>Im Bereich der Robotik</a:t>
            </a:r>
            <a:r>
              <a:rPr lang="de-DE" sz="1200" b="0" i="0" kern="1200" dirty="0">
                <a:solidFill>
                  <a:schemeClr val="tx1"/>
                </a:solidFill>
                <a:effectLst/>
                <a:latin typeface="+mn-lt"/>
                <a:ea typeface="+mn-ea"/>
                <a:cs typeface="+mn-cs"/>
              </a:rPr>
              <a:t>, in dem Deutschland traditionell stark ist, verpassen deutsche Unternehmen nach Einschätzung der Kommission gerade einen Zukunftsmarkt. Durch technische Fortschritte befänden sich Roboter auf dem Sprung raus aus den Fabriken und arbeiteten häufiger direkt mit Menschen zusammen – beispielsweise bei der Reinigung oder Pflege. In Deutschland verstelle aber eine "Fokussierung auf die Industrie" die Sicht auf diese aktuelle Robotik-Entwicklungen, sagte </a:t>
            </a:r>
            <a:r>
              <a:rPr lang="de-DE" sz="1200" b="0" i="0" kern="1200" dirty="0" err="1">
                <a:solidFill>
                  <a:schemeClr val="tx1"/>
                </a:solidFill>
                <a:effectLst/>
                <a:latin typeface="+mn-lt"/>
                <a:ea typeface="+mn-ea"/>
                <a:cs typeface="+mn-cs"/>
              </a:rPr>
              <a:t>Komissionsmitglied</a:t>
            </a:r>
            <a:r>
              <a:rPr lang="de-DE" sz="1200" b="0" i="0" kern="1200" dirty="0">
                <a:solidFill>
                  <a:schemeClr val="tx1"/>
                </a:solidFill>
                <a:effectLst/>
                <a:latin typeface="+mn-lt"/>
                <a:ea typeface="+mn-ea"/>
                <a:cs typeface="+mn-cs"/>
              </a:rPr>
              <a:t> Ingrid Ott vom Karlsruher Institut für Technologie.</a:t>
            </a:r>
          </a:p>
          <a:p>
            <a:r>
              <a:rPr lang="de-DE" sz="1200" b="0" i="1" kern="1200" dirty="0">
                <a:solidFill>
                  <a:schemeClr val="tx1"/>
                </a:solidFill>
                <a:effectLst/>
                <a:latin typeface="+mn-lt"/>
                <a:ea typeface="+mn-ea"/>
                <a:cs typeface="+mn-cs"/>
              </a:rPr>
              <a:t>Foto: </a:t>
            </a:r>
            <a:r>
              <a:rPr lang="de-DE" sz="1200" b="0" i="1" kern="1200" dirty="0" err="1">
                <a:solidFill>
                  <a:schemeClr val="tx1"/>
                </a:solidFill>
                <a:effectLst/>
                <a:latin typeface="+mn-lt"/>
                <a:ea typeface="+mn-ea"/>
                <a:cs typeface="+mn-cs"/>
              </a:rPr>
              <a:t>dpa</a:t>
            </a:r>
            <a:r>
              <a:rPr lang="de-DE" sz="1200" b="0" i="0" kern="1200" dirty="0" err="1">
                <a:solidFill>
                  <a:schemeClr val="tx1"/>
                </a:solidFill>
                <a:effectLst/>
                <a:latin typeface="+mn-lt"/>
                <a:ea typeface="+mn-ea"/>
                <a:cs typeface="+mn-cs"/>
              </a:rPr>
              <a:t>Roboter</a:t>
            </a:r>
            <a:r>
              <a:rPr lang="de-DE" sz="1200" b="0" i="0" kern="1200" dirty="0">
                <a:solidFill>
                  <a:schemeClr val="tx1"/>
                </a:solidFill>
                <a:effectLst/>
                <a:latin typeface="+mn-lt"/>
                <a:ea typeface="+mn-ea"/>
                <a:cs typeface="+mn-cs"/>
              </a:rPr>
              <a:t> der Firma Kuka im VW-Werk in Wolfsburg. Roboter werden auch abseits von Fabriken immer wichtiger</a:t>
            </a:r>
          </a:p>
          <a:p>
            <a:r>
              <a:rPr lang="de-DE" sz="1200" b="0" i="0" kern="1200" dirty="0">
                <a:solidFill>
                  <a:schemeClr val="tx1"/>
                </a:solidFill>
                <a:effectLst/>
                <a:latin typeface="+mn-lt"/>
                <a:ea typeface="+mn-ea"/>
                <a:cs typeface="+mn-cs"/>
              </a:rPr>
              <a:t>2011 seien in China nicht mehr als etwa 45.000 Roboter eingesetzt worden, während Deutschland rund 143.000 einsetzte. "In nur drei Jahren hat China mit einem Wachstum von 218 Prozent nahezu an den Bestand Deutschlands aufgeschlossen", sagte </a:t>
            </a:r>
            <a:r>
              <a:rPr lang="de-DE" sz="1200" b="0" i="0" kern="1200" dirty="0" err="1">
                <a:solidFill>
                  <a:schemeClr val="tx1"/>
                </a:solidFill>
                <a:effectLst/>
                <a:latin typeface="+mn-lt"/>
                <a:ea typeface="+mn-ea"/>
                <a:cs typeface="+mn-cs"/>
              </a:rPr>
              <a:t>Harhoff</a:t>
            </a:r>
            <a:r>
              <a:rPr lang="de-DE" sz="1200" b="0" i="0" kern="1200" dirty="0">
                <a:solidFill>
                  <a:schemeClr val="tx1"/>
                </a:solidFill>
                <a:effectLst/>
                <a:latin typeface="+mn-lt"/>
                <a:ea typeface="+mn-ea"/>
                <a:cs typeface="+mn-cs"/>
              </a:rPr>
              <a:t>. Befürchtungen in der </a:t>
            </a:r>
            <a:r>
              <a:rPr lang="de-DE" sz="1200" b="0" i="0" kern="1200" dirty="0" err="1">
                <a:solidFill>
                  <a:schemeClr val="tx1"/>
                </a:solidFill>
                <a:effectLst/>
                <a:latin typeface="+mn-lt"/>
                <a:ea typeface="+mn-ea"/>
                <a:cs typeface="+mn-cs"/>
              </a:rPr>
              <a:t>Bevölkerung,</a:t>
            </a:r>
            <a:r>
              <a:rPr lang="de-DE" sz="1200" b="0" i="0" u="none" strike="noStrike" kern="1200" dirty="0" err="1">
                <a:solidFill>
                  <a:schemeClr val="tx1"/>
                </a:solidFill>
                <a:effectLst/>
                <a:latin typeface="+mn-lt"/>
                <a:ea typeface="+mn-ea"/>
                <a:cs typeface="+mn-cs"/>
                <a:hlinkClick r:id="rId13"/>
              </a:rPr>
              <a:t>dass</a:t>
            </a:r>
            <a:r>
              <a:rPr lang="de-DE" sz="1200" b="0" i="0" u="none" strike="noStrike" kern="1200" dirty="0">
                <a:solidFill>
                  <a:schemeClr val="tx1"/>
                </a:solidFill>
                <a:effectLst/>
                <a:latin typeface="+mn-lt"/>
                <a:ea typeface="+mn-ea"/>
                <a:cs typeface="+mn-cs"/>
                <a:hlinkClick r:id="rId13"/>
              </a:rPr>
              <a:t> Roboter Löhne senken oder Arbeitslosigkeit fördern könnten</a:t>
            </a:r>
            <a:r>
              <a:rPr lang="de-DE" sz="1200" b="0" i="0" kern="1200" dirty="0">
                <a:solidFill>
                  <a:schemeClr val="tx1"/>
                </a:solidFill>
                <a:effectLst/>
                <a:latin typeface="+mn-lt"/>
                <a:ea typeface="+mn-ea"/>
                <a:cs typeface="+mn-cs"/>
              </a:rPr>
              <a:t>, hätten sich auch bei der ersten Automatisierungswelle Ende der 1970er-Jahre nicht bewahrheitet.</a:t>
            </a:r>
          </a:p>
          <a:p>
            <a:r>
              <a:rPr lang="de-DE" sz="1200" b="0" i="0" kern="1200" dirty="0">
                <a:solidFill>
                  <a:schemeClr val="tx1"/>
                </a:solidFill>
                <a:effectLst/>
                <a:latin typeface="+mn-lt"/>
                <a:ea typeface="+mn-ea"/>
                <a:cs typeface="+mn-cs"/>
              </a:rPr>
              <a:t>Geradezu düster sieht es auch bei der Digitalisierung der Behörden in Deutschland aus. Von einer "digitalen Service-Wüste in deutschen Amtsstuben" spricht die Kommission. "Bislang bauen Bundes-, Landes- und Kommunalbehörden ihre E-</a:t>
            </a:r>
            <a:r>
              <a:rPr lang="de-DE" sz="1200" b="0" i="0" kern="1200" dirty="0" err="1">
                <a:solidFill>
                  <a:schemeClr val="tx1"/>
                </a:solidFill>
                <a:effectLst/>
                <a:latin typeface="+mn-lt"/>
                <a:ea typeface="+mn-ea"/>
                <a:cs typeface="+mn-cs"/>
              </a:rPr>
              <a:t>Government</a:t>
            </a:r>
            <a:r>
              <a:rPr lang="de-DE" sz="1200" b="0" i="0" kern="1200" dirty="0">
                <a:solidFill>
                  <a:schemeClr val="tx1"/>
                </a:solidFill>
                <a:effectLst/>
                <a:latin typeface="+mn-lt"/>
                <a:ea typeface="+mn-ea"/>
                <a:cs typeface="+mn-cs"/>
              </a:rPr>
              <a:t>-Angebote weitgehend in Eigenregie auf. Es ist dringend geboten, den Aufbau in Deutschland zentral zu koordinieren", sagte </a:t>
            </a:r>
            <a:r>
              <a:rPr lang="de-DE" sz="1200" b="0" i="0" kern="1200" dirty="0" err="1">
                <a:solidFill>
                  <a:schemeClr val="tx1"/>
                </a:solidFill>
                <a:effectLst/>
                <a:latin typeface="+mn-lt"/>
                <a:ea typeface="+mn-ea"/>
                <a:cs typeface="+mn-cs"/>
              </a:rPr>
              <a:t>Komissionsmitglied</a:t>
            </a:r>
            <a:r>
              <a:rPr lang="de-DE" sz="1200" b="0" i="0" kern="1200" dirty="0">
                <a:solidFill>
                  <a:schemeClr val="tx1"/>
                </a:solidFill>
                <a:effectLst/>
                <a:latin typeface="+mn-lt"/>
                <a:ea typeface="+mn-ea"/>
                <a:cs typeface="+mn-cs"/>
              </a:rPr>
              <a:t> Christoph Böhringer von den Universität Oldenburg.</a:t>
            </a:r>
          </a:p>
          <a:p>
            <a:r>
              <a:rPr lang="de-DE" sz="1200" b="0" i="0" kern="1200" dirty="0">
                <a:solidFill>
                  <a:schemeClr val="tx1"/>
                </a:solidFill>
                <a:effectLst/>
                <a:latin typeface="+mn-lt"/>
                <a:ea typeface="+mn-ea"/>
                <a:cs typeface="+mn-cs"/>
              </a:rPr>
              <a:t>Insgesamt geht die Bundesregierung nach Meinung von </a:t>
            </a:r>
            <a:r>
              <a:rPr lang="de-DE" sz="1200" b="0" i="0" kern="1200" dirty="0" err="1">
                <a:solidFill>
                  <a:schemeClr val="tx1"/>
                </a:solidFill>
                <a:effectLst/>
                <a:latin typeface="+mn-lt"/>
                <a:ea typeface="+mn-ea"/>
                <a:cs typeface="+mn-cs"/>
              </a:rPr>
              <a:t>Harhoff</a:t>
            </a:r>
            <a:r>
              <a:rPr lang="de-DE" sz="1200" b="0" i="0" kern="1200" dirty="0">
                <a:solidFill>
                  <a:schemeClr val="tx1"/>
                </a:solidFill>
                <a:effectLst/>
                <a:latin typeface="+mn-lt"/>
                <a:ea typeface="+mn-ea"/>
                <a:cs typeface="+mn-cs"/>
              </a:rPr>
              <a:t> zu "defensiv" mit dem Thema Digitalisierung um. Statt nur die etablierten Industriesektoren mit Strategie wie der Regierungsinitiative "Industrie 4.0" zu verteidigen, sollte sich die Regierung stärker auch mit den neuen Möglichkeiten beschäftigen, die Internetwirtschaft eröffnen.</a:t>
            </a:r>
          </a:p>
          <a:p>
            <a:r>
              <a:rPr lang="de-DE" sz="1200" b="0" i="0" kern="1200" dirty="0">
                <a:solidFill>
                  <a:schemeClr val="tx1"/>
                </a:solidFill>
                <a:effectLst/>
                <a:latin typeface="+mn-lt"/>
                <a:ea typeface="+mn-ea"/>
                <a:cs typeface="+mn-cs"/>
              </a:rPr>
              <a:t>© WeltN24 GmbH 2016. Alle Rechte vorbehalten</a:t>
            </a:r>
          </a:p>
          <a:p>
            <a:pPr fontAlgn="b"/>
            <a:r>
              <a:rPr lang="de-DE" sz="1200" b="0" i="0" u="none" strike="noStrike" kern="1200" dirty="0">
                <a:solidFill>
                  <a:schemeClr val="tx1"/>
                </a:solidFill>
                <a:effectLst/>
                <a:latin typeface="+mn-lt"/>
                <a:ea typeface="+mn-ea"/>
                <a:cs typeface="+mn-cs"/>
                <a:hlinkClick r:id="rId5"/>
              </a:rPr>
              <a:t>23</a:t>
            </a:r>
            <a:endParaRPr lang="de-DE" dirty="0"/>
          </a:p>
        </p:txBody>
      </p:sp>
      <p:sp>
        <p:nvSpPr>
          <p:cNvPr id="4" name="Foliennummernplatzhalter 3"/>
          <p:cNvSpPr>
            <a:spLocks noGrp="1"/>
          </p:cNvSpPr>
          <p:nvPr>
            <p:ph type="sldNum" sz="quarter" idx="10"/>
          </p:nvPr>
        </p:nvSpPr>
        <p:spPr/>
        <p:txBody>
          <a:bodyPr/>
          <a:lstStyle/>
          <a:p>
            <a:fld id="{354E2C7D-C489-4CE2-B303-FCB8036F48FB}" type="slidenum">
              <a:rPr lang="de-DE" smtClean="0"/>
              <a:t>4</a:t>
            </a:fld>
            <a:endParaRPr lang="de-DE"/>
          </a:p>
        </p:txBody>
      </p:sp>
    </p:spTree>
    <p:extLst>
      <p:ext uri="{BB962C8B-B14F-4D97-AF65-F5344CB8AC3E}">
        <p14:creationId xmlns:p14="http://schemas.microsoft.com/office/powerpoint/2010/main" val="12124387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354E2C7D-C489-4CE2-B303-FCB8036F48FB}" type="slidenum">
              <a:rPr lang="de-DE" smtClean="0"/>
              <a:t>6</a:t>
            </a:fld>
            <a:endParaRPr lang="de-DE"/>
          </a:p>
        </p:txBody>
      </p:sp>
    </p:spTree>
    <p:extLst>
      <p:ext uri="{BB962C8B-B14F-4D97-AF65-F5344CB8AC3E}">
        <p14:creationId xmlns:p14="http://schemas.microsoft.com/office/powerpoint/2010/main" val="29991631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https://www.youtube.com/user/PewDiePie</a:t>
            </a:r>
          </a:p>
          <a:p>
            <a:r>
              <a:rPr lang="en-US" dirty="0"/>
              <a:t>45.7 Mio. </a:t>
            </a:r>
            <a:r>
              <a:rPr lang="en-US" dirty="0" err="1"/>
              <a:t>Abonnenten</a:t>
            </a:r>
            <a:endParaRPr lang="en-US" dirty="0"/>
          </a:p>
          <a:p>
            <a:r>
              <a:rPr lang="en-US" dirty="0" err="1"/>
              <a:t>Geschätztes</a:t>
            </a:r>
            <a:r>
              <a:rPr lang="en-US" dirty="0"/>
              <a:t> </a:t>
            </a:r>
            <a:r>
              <a:rPr lang="en-US" dirty="0" err="1"/>
              <a:t>Vermögen</a:t>
            </a:r>
            <a:r>
              <a:rPr lang="en-US" dirty="0"/>
              <a:t>: 19 Mio. </a:t>
            </a:r>
            <a:r>
              <a:rPr lang="en-US" dirty="0" err="1"/>
              <a:t>durch</a:t>
            </a:r>
            <a:r>
              <a:rPr lang="en-US" dirty="0"/>
              <a:t> </a:t>
            </a:r>
            <a:r>
              <a:rPr lang="en-US" dirty="0" err="1"/>
              <a:t>Schalten</a:t>
            </a:r>
            <a:r>
              <a:rPr lang="en-US" dirty="0"/>
              <a:t> der Video auf </a:t>
            </a:r>
            <a:r>
              <a:rPr lang="en-US" dirty="0" err="1"/>
              <a:t>Youtube</a:t>
            </a:r>
            <a:r>
              <a:rPr lang="en-US" dirty="0"/>
              <a:t> (Google AdSense </a:t>
            </a:r>
            <a:r>
              <a:rPr lang="en-US" dirty="0" err="1"/>
              <a:t>Werbung</a:t>
            </a:r>
            <a:r>
              <a:rPr lang="en-US" dirty="0"/>
              <a:t>)</a:t>
            </a:r>
          </a:p>
          <a:p>
            <a:r>
              <a:rPr lang="en-US" dirty="0"/>
              <a:t>http://www.vermoegenmagazin.de/pewdiepie-vermoegen/ </a:t>
            </a:r>
            <a:endParaRPr lang="de-DE" dirty="0"/>
          </a:p>
        </p:txBody>
      </p:sp>
      <p:sp>
        <p:nvSpPr>
          <p:cNvPr id="4" name="Foliennummernplatzhalter 3"/>
          <p:cNvSpPr>
            <a:spLocks noGrp="1"/>
          </p:cNvSpPr>
          <p:nvPr>
            <p:ph type="sldNum" sz="quarter" idx="10"/>
          </p:nvPr>
        </p:nvSpPr>
        <p:spPr/>
        <p:txBody>
          <a:bodyPr/>
          <a:lstStyle/>
          <a:p>
            <a:fld id="{354E2C7D-C489-4CE2-B303-FCB8036F48FB}" type="slidenum">
              <a:rPr lang="de-DE" smtClean="0"/>
              <a:t>7</a:t>
            </a:fld>
            <a:endParaRPr lang="de-DE"/>
          </a:p>
        </p:txBody>
      </p:sp>
    </p:spTree>
    <p:extLst>
      <p:ext uri="{BB962C8B-B14F-4D97-AF65-F5344CB8AC3E}">
        <p14:creationId xmlns:p14="http://schemas.microsoft.com/office/powerpoint/2010/main" val="23325137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Was </a:t>
            </a:r>
            <a:r>
              <a:rPr lang="en-US" dirty="0" err="1"/>
              <a:t>nutzen</a:t>
            </a:r>
            <a:r>
              <a:rPr lang="en-US" dirty="0"/>
              <a:t> </a:t>
            </a:r>
            <a:r>
              <a:rPr lang="en-US" dirty="0" err="1"/>
              <a:t>Sie</a:t>
            </a:r>
            <a:r>
              <a:rPr lang="en-US" dirty="0"/>
              <a:t> </a:t>
            </a:r>
            <a:r>
              <a:rPr lang="en-US" dirty="0" err="1"/>
              <a:t>selber</a:t>
            </a:r>
            <a:r>
              <a:rPr lang="en-US" dirty="0"/>
              <a:t> </a:t>
            </a:r>
            <a:r>
              <a:rPr lang="en-US" dirty="0" err="1"/>
              <a:t>bereits</a:t>
            </a:r>
            <a:r>
              <a:rPr lang="en-US" dirty="0"/>
              <a:t>?</a:t>
            </a:r>
          </a:p>
          <a:p>
            <a:endParaRPr lang="en-US" dirty="0"/>
          </a:p>
          <a:p>
            <a:endParaRPr lang="en-US" dirty="0"/>
          </a:p>
          <a:p>
            <a:r>
              <a:rPr lang="en-US" dirty="0" err="1"/>
              <a:t>Digitalisierung</a:t>
            </a:r>
            <a:r>
              <a:rPr lang="en-US" dirty="0"/>
              <a:t> </a:t>
            </a:r>
            <a:r>
              <a:rPr lang="en-US" dirty="0" err="1"/>
              <a:t>im</a:t>
            </a:r>
            <a:r>
              <a:rPr lang="en-US" dirty="0"/>
              <a:t> </a:t>
            </a:r>
            <a:r>
              <a:rPr lang="en-US" dirty="0" err="1"/>
              <a:t>Vertrieb</a:t>
            </a:r>
            <a:r>
              <a:rPr lang="en-US" dirty="0"/>
              <a:t> von </a:t>
            </a:r>
            <a:r>
              <a:rPr lang="en-US" dirty="0" err="1"/>
              <a:t>Industriegüter</a:t>
            </a:r>
            <a:r>
              <a:rPr lang="en-US" dirty="0"/>
              <a:t> </a:t>
            </a:r>
            <a:r>
              <a:rPr lang="en-US" dirty="0" err="1"/>
              <a:t>ist</a:t>
            </a:r>
            <a:r>
              <a:rPr lang="en-US" dirty="0"/>
              <a:t> am </a:t>
            </a:r>
            <a:r>
              <a:rPr lang="en-US" dirty="0" err="1"/>
              <a:t>schlechtesten</a:t>
            </a:r>
            <a:r>
              <a:rPr lang="en-US" dirty="0"/>
              <a:t>:</a:t>
            </a:r>
            <a:r>
              <a:rPr lang="en-US" baseline="0" dirty="0"/>
              <a:t> </a:t>
            </a:r>
          </a:p>
          <a:p>
            <a:r>
              <a:rPr lang="de-DE" dirty="0"/>
              <a:t>http://www.wiwo.de/erfolg/management/wandel-nein-danke-in-diesen-branchen-leben-digitale-dinosaurier/13580890.html</a:t>
            </a:r>
          </a:p>
          <a:p>
            <a:endParaRPr lang="en-US" dirty="0"/>
          </a:p>
        </p:txBody>
      </p:sp>
      <p:sp>
        <p:nvSpPr>
          <p:cNvPr id="4" name="Foliennummernplatzhalter 3"/>
          <p:cNvSpPr>
            <a:spLocks noGrp="1"/>
          </p:cNvSpPr>
          <p:nvPr>
            <p:ph type="sldNum" sz="quarter" idx="10"/>
          </p:nvPr>
        </p:nvSpPr>
        <p:spPr/>
        <p:txBody>
          <a:bodyPr/>
          <a:lstStyle/>
          <a:p>
            <a:fld id="{354E2C7D-C489-4CE2-B303-FCB8036F48FB}" type="slidenum">
              <a:rPr lang="de-DE" smtClean="0"/>
              <a:t>8</a:t>
            </a:fld>
            <a:endParaRPr lang="de-DE"/>
          </a:p>
        </p:txBody>
      </p:sp>
    </p:spTree>
    <p:extLst>
      <p:ext uri="{BB962C8B-B14F-4D97-AF65-F5344CB8AC3E}">
        <p14:creationId xmlns:p14="http://schemas.microsoft.com/office/powerpoint/2010/main" val="5737632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354E2C7D-C489-4CE2-B303-FCB8036F48FB}" type="slidenum">
              <a:rPr lang="de-DE" smtClean="0"/>
              <a:t>9</a:t>
            </a:fld>
            <a:endParaRPr lang="de-DE"/>
          </a:p>
        </p:txBody>
      </p:sp>
    </p:spTree>
    <p:extLst>
      <p:ext uri="{BB962C8B-B14F-4D97-AF65-F5344CB8AC3E}">
        <p14:creationId xmlns:p14="http://schemas.microsoft.com/office/powerpoint/2010/main" val="29012667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354E2C7D-C489-4CE2-B303-FCB8036F48FB}" type="slidenum">
              <a:rPr lang="de-DE" smtClean="0"/>
              <a:t>10</a:t>
            </a:fld>
            <a:endParaRPr lang="de-DE"/>
          </a:p>
        </p:txBody>
      </p:sp>
    </p:spTree>
    <p:extLst>
      <p:ext uri="{BB962C8B-B14F-4D97-AF65-F5344CB8AC3E}">
        <p14:creationId xmlns:p14="http://schemas.microsoft.com/office/powerpoint/2010/main" val="41007839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0" i="0" kern="1200" dirty="0">
                <a:solidFill>
                  <a:schemeClr val="tx1"/>
                </a:solidFill>
                <a:effectLst/>
                <a:latin typeface="+mn-lt"/>
                <a:ea typeface="+mn-ea"/>
                <a:cs typeface="+mn-cs"/>
              </a:rPr>
              <a:t>30. November 2015, 10:32 Uhr</a:t>
            </a:r>
          </a:p>
          <a:p>
            <a:r>
              <a:rPr lang="de-DE" sz="1200" b="1" i="0" kern="1200" dirty="0">
                <a:solidFill>
                  <a:schemeClr val="tx1"/>
                </a:solidFill>
                <a:effectLst/>
                <a:latin typeface="+mn-lt"/>
                <a:ea typeface="+mn-ea"/>
                <a:cs typeface="+mn-cs"/>
              </a:rPr>
              <a:t>Funk-Rauchmelder</a:t>
            </a:r>
          </a:p>
          <a:p>
            <a:r>
              <a:rPr lang="de-DE" sz="1200" b="1" i="0" kern="1200" dirty="0">
                <a:solidFill>
                  <a:schemeClr val="tx1"/>
                </a:solidFill>
                <a:effectLst/>
                <a:latin typeface="+mn-lt"/>
                <a:ea typeface="+mn-ea"/>
                <a:cs typeface="+mn-cs"/>
              </a:rPr>
              <a:t>Der Feind an meiner Decke</a:t>
            </a:r>
          </a:p>
          <a:p>
            <a:r>
              <a:rPr lang="de-DE" sz="1200" b="0" i="1" kern="1200" dirty="0">
                <a:solidFill>
                  <a:schemeClr val="tx1"/>
                </a:solidFill>
                <a:effectLst/>
                <a:latin typeface="+mn-lt"/>
                <a:ea typeface="+mn-ea"/>
                <a:cs typeface="+mn-cs"/>
              </a:rPr>
              <a:t>Von </a:t>
            </a:r>
            <a:r>
              <a:rPr lang="de-DE" sz="1200" b="0" i="1" u="none" strike="noStrike" kern="1200" dirty="0">
                <a:solidFill>
                  <a:schemeClr val="tx1"/>
                </a:solidFill>
                <a:effectLst/>
                <a:latin typeface="+mn-lt"/>
                <a:ea typeface="+mn-ea"/>
                <a:cs typeface="+mn-cs"/>
                <a:hlinkClick r:id="rId3"/>
              </a:rPr>
              <a:t>Fabian </a:t>
            </a:r>
            <a:r>
              <a:rPr lang="de-DE" sz="1200" b="0" i="1" u="none" strike="noStrike" kern="1200" dirty="0" err="1">
                <a:solidFill>
                  <a:schemeClr val="tx1"/>
                </a:solidFill>
                <a:effectLst/>
                <a:latin typeface="+mn-lt"/>
                <a:ea typeface="+mn-ea"/>
                <a:cs typeface="+mn-cs"/>
                <a:hlinkClick r:id="rId3"/>
              </a:rPr>
              <a:t>Reinbold</a:t>
            </a:r>
            <a:endParaRPr lang="de-DE" sz="1200" b="0" i="1" kern="1200" dirty="0">
              <a:solidFill>
                <a:schemeClr val="tx1"/>
              </a:solidFill>
              <a:effectLst/>
              <a:latin typeface="+mn-lt"/>
              <a:ea typeface="+mn-ea"/>
              <a:cs typeface="+mn-cs"/>
            </a:endParaRPr>
          </a:p>
          <a:p>
            <a:r>
              <a:rPr lang="de-DE" sz="1200" b="1" i="0" kern="1200" dirty="0">
                <a:solidFill>
                  <a:schemeClr val="tx1"/>
                </a:solidFill>
                <a:effectLst/>
                <a:latin typeface="+mn-lt"/>
                <a:ea typeface="+mn-ea"/>
                <a:cs typeface="+mn-cs"/>
              </a:rPr>
              <a:t>In vielen Bundesländern werden Rauchmelder in Wohnungen Pflicht. Geräte, die nach draußen funken, sorgen für Misstrauen: Welche Daten sammeln sie, entstehen Bewegungsprofile? Der Streit beschäftigt nun das Verfassungsgericht.</a:t>
            </a:r>
            <a:endParaRPr lang="de-DE" sz="1200" b="0" i="0" kern="1200" dirty="0">
              <a:solidFill>
                <a:schemeClr val="tx1"/>
              </a:solidFill>
              <a:effectLst/>
              <a:latin typeface="+mn-lt"/>
              <a:ea typeface="+mn-ea"/>
              <a:cs typeface="+mn-cs"/>
            </a:endParaRPr>
          </a:p>
          <a:p>
            <a:r>
              <a:rPr lang="de-DE" sz="1200" b="0" i="0" kern="1200" dirty="0">
                <a:solidFill>
                  <a:schemeClr val="tx1"/>
                </a:solidFill>
                <a:effectLst/>
                <a:latin typeface="+mn-lt"/>
                <a:ea typeface="+mn-ea"/>
                <a:cs typeface="+mn-cs"/>
              </a:rPr>
              <a:t>Der intelligente "Rauchmelder Star" ist - je nachdem, wem man glaubt - so rücksichtsvoll, dass er sein Blinklicht für schlafende Bewohner herunterdimmt. Oder so aufdringlich, dass er wie ein "kleiner Big Brother an der Zimmerdecke hängt und die Wohnung ausspäht".</a:t>
            </a:r>
          </a:p>
          <a:p>
            <a:r>
              <a:rPr lang="de-DE" sz="1200" b="0" i="0" kern="1200" dirty="0">
                <a:solidFill>
                  <a:schemeClr val="tx1"/>
                </a:solidFill>
                <a:effectLst/>
                <a:latin typeface="+mn-lt"/>
                <a:ea typeface="+mn-ea"/>
                <a:cs typeface="+mn-cs"/>
              </a:rPr>
              <a:t>Das mit der Rücksicht betont der Hersteller </a:t>
            </a:r>
            <a:r>
              <a:rPr lang="de-DE" sz="1200" b="0" i="0" kern="1200" dirty="0" err="1">
                <a:solidFill>
                  <a:schemeClr val="tx1"/>
                </a:solidFill>
                <a:effectLst/>
                <a:latin typeface="+mn-lt"/>
                <a:ea typeface="+mn-ea"/>
                <a:cs typeface="+mn-cs"/>
              </a:rPr>
              <a:t>Brunata</a:t>
            </a:r>
            <a:r>
              <a:rPr lang="de-DE" sz="1200" b="0" i="0" kern="1200" dirty="0">
                <a:solidFill>
                  <a:schemeClr val="tx1"/>
                </a:solidFill>
                <a:effectLst/>
                <a:latin typeface="+mn-lt"/>
                <a:ea typeface="+mn-ea"/>
                <a:cs typeface="+mn-cs"/>
              </a:rPr>
              <a:t> </a:t>
            </a:r>
            <a:r>
              <a:rPr lang="de-DE" sz="1200" b="0" i="0" kern="1200" dirty="0" err="1">
                <a:solidFill>
                  <a:schemeClr val="tx1"/>
                </a:solidFill>
                <a:effectLst/>
                <a:latin typeface="+mn-lt"/>
                <a:ea typeface="+mn-ea"/>
                <a:cs typeface="+mn-cs"/>
              </a:rPr>
              <a:t>Metrona</a:t>
            </a:r>
            <a:r>
              <a:rPr lang="de-DE" sz="1200" b="0" i="0" kern="1200" dirty="0">
                <a:solidFill>
                  <a:schemeClr val="tx1"/>
                </a:solidFill>
                <a:effectLst/>
                <a:latin typeface="+mn-lt"/>
                <a:ea typeface="+mn-ea"/>
                <a:cs typeface="+mn-cs"/>
              </a:rPr>
              <a:t>, der Satz mit dem Big Brother stammt vom Kölner Anwalt Reinhard </a:t>
            </a:r>
            <a:r>
              <a:rPr lang="de-DE" sz="1200" b="0" i="0" kern="1200" dirty="0" err="1">
                <a:solidFill>
                  <a:schemeClr val="tx1"/>
                </a:solidFill>
                <a:effectLst/>
                <a:latin typeface="+mn-lt"/>
                <a:ea typeface="+mn-ea"/>
                <a:cs typeface="+mn-cs"/>
              </a:rPr>
              <a:t>Gerharz</a:t>
            </a:r>
            <a:r>
              <a:rPr lang="de-DE" sz="1200" b="0" i="0" kern="1200" dirty="0">
                <a:solidFill>
                  <a:schemeClr val="tx1"/>
                </a:solidFill>
                <a:effectLst/>
                <a:latin typeface="+mn-lt"/>
                <a:ea typeface="+mn-ea"/>
                <a:cs typeface="+mn-cs"/>
              </a:rPr>
              <a:t>. Er hat dafür gesorgt, dass der Streit um das kleine Gerät nun beim Bundesverfassungsgericht gelandet ist.</a:t>
            </a:r>
          </a:p>
          <a:p>
            <a:r>
              <a:rPr lang="de-DE" sz="1200" b="0" i="0" kern="1200" dirty="0" err="1">
                <a:solidFill>
                  <a:schemeClr val="tx1"/>
                </a:solidFill>
                <a:effectLst/>
                <a:latin typeface="+mn-lt"/>
                <a:ea typeface="+mn-ea"/>
                <a:cs typeface="+mn-cs"/>
              </a:rPr>
              <a:t>Gerharz</a:t>
            </a:r>
            <a:r>
              <a:rPr lang="de-DE" sz="1200" b="0" i="0" kern="1200" dirty="0">
                <a:solidFill>
                  <a:schemeClr val="tx1"/>
                </a:solidFill>
                <a:effectLst/>
                <a:latin typeface="+mn-lt"/>
                <a:ea typeface="+mn-ea"/>
                <a:cs typeface="+mn-cs"/>
              </a:rPr>
              <a:t> hat Verfassungsbeschwerde eingelegt. Er vertritt einen Kölner Mieter, der sich dagegen wehrt, dass ihm seine Wohnungsbaugenossenschaft den Funk-Rauchmelder einbauen will. Mieter H. wohnt in einer 60-Quadratmeter-Wohnung in Köln-Sülz. Er fürchtet, dass das aus der Ferne </a:t>
            </a:r>
            <a:r>
              <a:rPr lang="de-DE" sz="1200" b="0" i="0" kern="1200" dirty="0" err="1">
                <a:solidFill>
                  <a:schemeClr val="tx1"/>
                </a:solidFill>
                <a:effectLst/>
                <a:latin typeface="+mn-lt"/>
                <a:ea typeface="+mn-ea"/>
                <a:cs typeface="+mn-cs"/>
              </a:rPr>
              <a:t>wartbare</a:t>
            </a:r>
            <a:r>
              <a:rPr lang="de-DE" sz="1200" b="0" i="0" kern="1200" dirty="0">
                <a:solidFill>
                  <a:schemeClr val="tx1"/>
                </a:solidFill>
                <a:effectLst/>
                <a:latin typeface="+mn-lt"/>
                <a:ea typeface="+mn-ea"/>
                <a:cs typeface="+mn-cs"/>
              </a:rPr>
              <a:t> Gerät mit Ultraschall und Infrarot sein Heim ausspionieren könnte.</a:t>
            </a:r>
          </a:p>
          <a:p>
            <a:r>
              <a:rPr lang="de-DE" sz="1200" b="0" i="0" kern="1200" dirty="0">
                <a:solidFill>
                  <a:schemeClr val="tx1"/>
                </a:solidFill>
                <a:effectLst/>
                <a:latin typeface="+mn-lt"/>
                <a:ea typeface="+mn-ea"/>
                <a:cs typeface="+mn-cs"/>
              </a:rPr>
              <a:t>Mieter H. ist Mitte 30 und weiß, dass er ein bisschen klingt, als ob er zur Aluhut-Fraktion gehört. "Ich will kein Querulant sein, mir geht es ums Prinzip", sagt er. Er wolle einer "größeren Entwicklung Einhalt gebieten".</a:t>
            </a:r>
          </a:p>
          <a:p>
            <a:r>
              <a:rPr lang="de-DE" sz="1200" b="0" i="0" u="none" strike="noStrike" kern="1200" dirty="0">
                <a:solidFill>
                  <a:schemeClr val="tx1"/>
                </a:solidFill>
                <a:effectLst/>
                <a:latin typeface="+mn-lt"/>
                <a:ea typeface="+mn-ea"/>
                <a:cs typeface="+mn-cs"/>
                <a:hlinkClick r:id="rId4" tooltip="Smarte, vernetzte Messgeräte"/>
              </a:rPr>
              <a:t>Smarte, vernetzte Messgeräte</a:t>
            </a:r>
            <a:r>
              <a:rPr lang="de-DE" sz="1200" b="0" i="0" kern="1200" dirty="0">
                <a:solidFill>
                  <a:schemeClr val="tx1"/>
                </a:solidFill>
                <a:effectLst/>
                <a:latin typeface="+mn-lt"/>
                <a:ea typeface="+mn-ea"/>
                <a:cs typeface="+mn-cs"/>
              </a:rPr>
              <a:t> sind tatsächlich auf dem Vormarsch. Und da zum Jahreswechsel in mehreren Bundesländern Rauchmelder in Wohnungen zur Pflicht werden, setzen Wohnungsbaufirmen auch dabei auf Geräte mit Funk-Anbindung.</a:t>
            </a:r>
          </a:p>
          <a:p>
            <a:r>
              <a:rPr lang="de-DE" sz="1200" b="1" i="0" kern="1200" dirty="0">
                <a:solidFill>
                  <a:schemeClr val="tx1"/>
                </a:solidFill>
                <a:effectLst/>
                <a:latin typeface="+mn-lt"/>
                <a:ea typeface="+mn-ea"/>
                <a:cs typeface="+mn-cs"/>
              </a:rPr>
              <a:t>"Der Samsung-Fernseher unter den Rauchmeldern"</a:t>
            </a:r>
            <a:endParaRPr lang="de-DE" sz="1200" b="0" i="0" kern="1200" dirty="0">
              <a:solidFill>
                <a:schemeClr val="tx1"/>
              </a:solidFill>
              <a:effectLst/>
              <a:latin typeface="+mn-lt"/>
              <a:ea typeface="+mn-ea"/>
              <a:cs typeface="+mn-cs"/>
            </a:endParaRPr>
          </a:p>
          <a:p>
            <a:r>
              <a:rPr lang="de-DE" sz="1200" b="0" i="0" kern="1200" dirty="0">
                <a:solidFill>
                  <a:schemeClr val="tx1"/>
                </a:solidFill>
                <a:effectLst/>
                <a:latin typeface="+mn-lt"/>
                <a:ea typeface="+mn-ea"/>
                <a:cs typeface="+mn-cs"/>
              </a:rPr>
              <a:t>Eigentlich sind die Geräte eine praktische Sache. Es muss niemand kommen, um sie zu warten - für viele Bewohner ein nerviger Termin, der dann nur wenige Sekunden dauert. Doch was funken diese Rauchmelder eigentlich genau - und an wen?</a:t>
            </a:r>
          </a:p>
          <a:p>
            <a:r>
              <a:rPr lang="de-DE" sz="1200" b="0" i="0" kern="1200" dirty="0">
                <a:solidFill>
                  <a:schemeClr val="tx1"/>
                </a:solidFill>
                <a:effectLst/>
                <a:latin typeface="+mn-lt"/>
                <a:ea typeface="+mn-ea"/>
                <a:cs typeface="+mn-cs"/>
              </a:rPr>
              <a:t>Der "</a:t>
            </a:r>
            <a:r>
              <a:rPr lang="de-DE" sz="1200" b="0" i="0" kern="1200" dirty="0" err="1">
                <a:solidFill>
                  <a:schemeClr val="tx1"/>
                </a:solidFill>
                <a:effectLst/>
                <a:latin typeface="+mn-lt"/>
                <a:ea typeface="+mn-ea"/>
                <a:cs typeface="+mn-cs"/>
              </a:rPr>
              <a:t>Brunata</a:t>
            </a:r>
            <a:r>
              <a:rPr lang="de-DE" sz="1200" b="0" i="0" kern="1200" dirty="0">
                <a:solidFill>
                  <a:schemeClr val="tx1"/>
                </a:solidFill>
                <a:effectLst/>
                <a:latin typeface="+mn-lt"/>
                <a:ea typeface="+mn-ea"/>
                <a:cs typeface="+mn-cs"/>
              </a:rPr>
              <a:t> </a:t>
            </a:r>
            <a:r>
              <a:rPr lang="de-DE" sz="1200" b="0" i="0" kern="1200" dirty="0" err="1">
                <a:solidFill>
                  <a:schemeClr val="tx1"/>
                </a:solidFill>
                <a:effectLst/>
                <a:latin typeface="+mn-lt"/>
                <a:ea typeface="+mn-ea"/>
                <a:cs typeface="+mn-cs"/>
              </a:rPr>
              <a:t>Metrona</a:t>
            </a:r>
            <a:r>
              <a:rPr lang="de-DE" sz="1200" b="0" i="0" kern="1200" dirty="0">
                <a:solidFill>
                  <a:schemeClr val="tx1"/>
                </a:solidFill>
                <a:effectLst/>
                <a:latin typeface="+mn-lt"/>
                <a:ea typeface="+mn-ea"/>
                <a:cs typeface="+mn-cs"/>
              </a:rPr>
              <a:t> Rauchmelder Star" verfügt über Ultraschallsensoren und Infrarottechnologie. Laut Hersteller wird mit Ultraschall untersucht, dass dem Gerät nichts im Weg steht. Andere Sensoren testen, ob der Raucheinzug funktioniert und das Gerät nicht abmontiert wurde. Anwalt </a:t>
            </a:r>
            <a:r>
              <a:rPr lang="de-DE" sz="1200" b="0" i="0" kern="1200" dirty="0" err="1">
                <a:solidFill>
                  <a:schemeClr val="tx1"/>
                </a:solidFill>
                <a:effectLst/>
                <a:latin typeface="+mn-lt"/>
                <a:ea typeface="+mn-ea"/>
                <a:cs typeface="+mn-cs"/>
              </a:rPr>
              <a:t>Gerharz</a:t>
            </a:r>
            <a:r>
              <a:rPr lang="de-DE" sz="1200" b="0" i="0" kern="1200" dirty="0">
                <a:solidFill>
                  <a:schemeClr val="tx1"/>
                </a:solidFill>
                <a:effectLst/>
                <a:latin typeface="+mn-lt"/>
                <a:ea typeface="+mn-ea"/>
                <a:cs typeface="+mn-cs"/>
              </a:rPr>
              <a:t> nennt es unter Anspielung </a:t>
            </a:r>
            <a:r>
              <a:rPr lang="de-DE" sz="1200" b="0" i="0" u="none" strike="noStrike" kern="1200" dirty="0">
                <a:solidFill>
                  <a:schemeClr val="tx1"/>
                </a:solidFill>
                <a:effectLst/>
                <a:latin typeface="+mn-lt"/>
                <a:ea typeface="+mn-ea"/>
                <a:cs typeface="+mn-cs"/>
                <a:hlinkClick r:id="rId5" tooltip="Smart TV: Verbraucherschützer verklagen Samsung"/>
              </a:rPr>
              <a:t>auf einen besonders neugierigen Smart-TV</a:t>
            </a:r>
            <a:r>
              <a:rPr lang="de-DE" sz="1200" b="0" i="0" kern="1200" dirty="0">
                <a:solidFill>
                  <a:schemeClr val="tx1"/>
                </a:solidFill>
                <a:effectLst/>
                <a:latin typeface="+mn-lt"/>
                <a:ea typeface="+mn-ea"/>
                <a:cs typeface="+mn-cs"/>
              </a:rPr>
              <a:t>, den "Samsung-Fernseher unter den Rauchmeldern".</a:t>
            </a:r>
          </a:p>
          <a:p>
            <a:r>
              <a:rPr lang="de-DE" sz="1200" b="0" i="0" kern="1200" dirty="0">
                <a:solidFill>
                  <a:schemeClr val="tx1"/>
                </a:solidFill>
                <a:effectLst/>
                <a:latin typeface="+mn-lt"/>
                <a:ea typeface="+mn-ea"/>
                <a:cs typeface="+mn-cs"/>
              </a:rPr>
              <a:t>Mieter H. glaubt, dass das "Gerät technisch gedrosselt ist" und noch viel mehr kann. Er spricht von der NSA-Überwachung, von der Smart-Home-Firma Nest, </a:t>
            </a:r>
            <a:r>
              <a:rPr lang="de-DE" sz="1200" b="0" i="0" u="none" strike="noStrike" kern="1200" dirty="0">
                <a:solidFill>
                  <a:schemeClr val="tx1"/>
                </a:solidFill>
                <a:effectLst/>
                <a:latin typeface="+mn-lt"/>
                <a:ea typeface="+mn-ea"/>
                <a:cs typeface="+mn-cs"/>
                <a:hlinkClick r:id="rId6" tooltip="Nest-Übernahme: Google will in Ihr Schlafzimmer"/>
              </a:rPr>
              <a:t>die von Google gekauft wurde</a:t>
            </a:r>
            <a:r>
              <a:rPr lang="de-DE" sz="1200" b="0" i="0" kern="1200" dirty="0">
                <a:solidFill>
                  <a:schemeClr val="tx1"/>
                </a:solidFill>
                <a:effectLst/>
                <a:latin typeface="+mn-lt"/>
                <a:ea typeface="+mn-ea"/>
                <a:cs typeface="+mn-cs"/>
              </a:rPr>
              <a:t>. "Nest sagt, seine Geräte könnten erkennen, wenn ein Toast zu lange im Toaster steckt."</a:t>
            </a:r>
          </a:p>
          <a:p>
            <a:r>
              <a:rPr lang="de-DE" sz="1200" b="0" i="0" kern="1200" dirty="0">
                <a:solidFill>
                  <a:schemeClr val="tx1"/>
                </a:solidFill>
                <a:effectLst/>
                <a:latin typeface="+mn-lt"/>
                <a:ea typeface="+mn-ea"/>
                <a:cs typeface="+mn-cs"/>
              </a:rPr>
              <a:t>Er fürchtet: Dass der Ultraschallsensor eben nicht nur einen halben Meter misst, ob ihm etwas im Weg steht, sondern auch aufzeichnet, ob jemand im Zimmer ist oder nicht. Dass Bewegungsprofile erstellt werden. "Man lässt sich das Gerät in die Wohnung einbauen, hat aber null Kontrolle über das, was es tut."</a:t>
            </a:r>
          </a:p>
          <a:p>
            <a:r>
              <a:rPr lang="de-DE" sz="1200" b="0" i="0" kern="1200" dirty="0">
                <a:solidFill>
                  <a:schemeClr val="tx1"/>
                </a:solidFill>
                <a:effectLst/>
                <a:latin typeface="+mn-lt"/>
                <a:ea typeface="+mn-ea"/>
                <a:cs typeface="+mn-cs"/>
              </a:rPr>
              <a:t>Der Hersteller weist all das zurück. Da die Abstandsmessung mit Ultraschall "lediglich im Umkreis von 50 bis 60 cm funktioniert, kann der Rauchmelder Star definitiv keine Bewegungsprofile erstellen", heißt es auf Anfrage. Das Gerät könne auch nicht feststellen, ob sich in der Wohnung Personen aufhalten.</a:t>
            </a:r>
          </a:p>
          <a:p>
            <a:r>
              <a:rPr lang="de-DE" sz="1200" b="1" i="0" kern="1200" dirty="0">
                <a:solidFill>
                  <a:schemeClr val="tx1"/>
                </a:solidFill>
                <a:effectLst/>
                <a:latin typeface="+mn-lt"/>
                <a:ea typeface="+mn-ea"/>
                <a:cs typeface="+mn-cs"/>
              </a:rPr>
              <a:t>Beschwerden über smarte Stromzähler</a:t>
            </a:r>
            <a:endParaRPr lang="de-DE" sz="1200" b="0" i="0" kern="1200" dirty="0">
              <a:solidFill>
                <a:schemeClr val="tx1"/>
              </a:solidFill>
              <a:effectLst/>
              <a:latin typeface="+mn-lt"/>
              <a:ea typeface="+mn-ea"/>
              <a:cs typeface="+mn-cs"/>
            </a:endParaRPr>
          </a:p>
          <a:p>
            <a:r>
              <a:rPr lang="de-DE" sz="1200" b="0" i="0" kern="1200" dirty="0">
                <a:solidFill>
                  <a:schemeClr val="tx1"/>
                </a:solidFill>
                <a:effectLst/>
                <a:latin typeface="+mn-lt"/>
                <a:ea typeface="+mn-ea"/>
                <a:cs typeface="+mn-cs"/>
              </a:rPr>
              <a:t>Doch H. steht mit seinen Befürchtungen nicht allein. Quer durch Deutschland wenden sich besorgte Mieter an ihre Wohnungsfirmen und </a:t>
            </a:r>
            <a:r>
              <a:rPr lang="de-DE" sz="1200" b="0" i="0" u="none" strike="noStrike" kern="1200" dirty="0">
                <a:solidFill>
                  <a:schemeClr val="tx1"/>
                </a:solidFill>
                <a:effectLst/>
                <a:latin typeface="+mn-lt"/>
                <a:ea typeface="+mn-ea"/>
                <a:cs typeface="+mn-cs"/>
                <a:hlinkClick r:id="rId7" tooltip="Datenschützer"/>
              </a:rPr>
              <a:t>Datenschützer</a:t>
            </a:r>
            <a:r>
              <a:rPr lang="de-DE" sz="1200" b="0" i="0" kern="1200" dirty="0">
                <a:solidFill>
                  <a:schemeClr val="tx1"/>
                </a:solidFill>
                <a:effectLst/>
                <a:latin typeface="+mn-lt"/>
                <a:ea typeface="+mn-ea"/>
                <a:cs typeface="+mn-cs"/>
              </a:rPr>
              <a:t>. Bei der Datenschutzbeauftragten in NRW etwa haben sich zuletzt mehrere Bürger mit der Sorge gemeldet, dass ein smarter Rauchmelder über die Funktionsprüfung hinaus Daten über die Wohnung sammelt. Und generell beschweren sich Bürger, weil sie fürchten, dass etwa smarte Stromzähler Nutzerprofile erstellen, also etwa darüber, wann jemand zu Hause ist. Und tatsächlich ist es so, dass viele Smart-Home-Geräte </a:t>
            </a:r>
            <a:r>
              <a:rPr lang="de-DE" sz="1200" b="0" i="0" u="none" strike="noStrike" kern="1200" dirty="0">
                <a:solidFill>
                  <a:schemeClr val="tx1"/>
                </a:solidFill>
                <a:effectLst/>
                <a:latin typeface="+mn-lt"/>
                <a:ea typeface="+mn-ea"/>
                <a:cs typeface="+mn-cs"/>
                <a:hlinkClick r:id="rId8" tooltip="Die Sensorenresidenz: Diese Wohnung verrät ihre Bewohner"/>
              </a:rPr>
              <a:t>Unmengen von Daten mit fernen Servern austauschen</a:t>
            </a:r>
            <a:r>
              <a:rPr lang="de-DE" sz="1200" b="0" i="0" kern="1200" dirty="0">
                <a:solidFill>
                  <a:schemeClr val="tx1"/>
                </a:solidFill>
                <a:effectLst/>
                <a:latin typeface="+mn-lt"/>
                <a:ea typeface="+mn-ea"/>
                <a:cs typeface="+mn-cs"/>
              </a:rPr>
              <a:t>, sogar wenn gar niemand zu Hause ist. Diese tun das allerdings in der Regel über das Internet, nicht über Funk.</a:t>
            </a:r>
          </a:p>
          <a:p>
            <a:r>
              <a:rPr lang="de-DE" sz="1200" b="0" i="0" kern="1200" dirty="0">
                <a:solidFill>
                  <a:schemeClr val="tx1"/>
                </a:solidFill>
                <a:effectLst/>
                <a:latin typeface="+mn-lt"/>
                <a:ea typeface="+mn-ea"/>
                <a:cs typeface="+mn-cs"/>
              </a:rPr>
              <a:t>Auch die Behörde in NRW hält es für "denkbar, dass für die Funktionsprüfung oder andere Zwecke Sensoren eingesetzt werden, die einen Einblick in die Lebensgewohnheiten ermöglichen. Solch ein Einblick wäre rechtlich bedenklich." Mieter sollten dies allerdings mit den Vermietern erörtern oder mit Herstellerfirmen. Die Datenschützer betrachten sich nicht als in erster Linie zuständig.</a:t>
            </a:r>
          </a:p>
          <a:p>
            <a:r>
              <a:rPr lang="de-DE" sz="1200" b="0" i="0" kern="1200" dirty="0">
                <a:solidFill>
                  <a:schemeClr val="tx1"/>
                </a:solidFill>
                <a:effectLst/>
                <a:latin typeface="+mn-lt"/>
                <a:ea typeface="+mn-ea"/>
                <a:cs typeface="+mn-cs"/>
              </a:rPr>
              <a:t>Die Bundesdatenschutzbeauftragte Andrea </a:t>
            </a:r>
            <a:r>
              <a:rPr lang="de-DE" sz="1200" b="0" i="0" kern="1200" dirty="0" err="1">
                <a:solidFill>
                  <a:schemeClr val="tx1"/>
                </a:solidFill>
                <a:effectLst/>
                <a:latin typeface="+mn-lt"/>
                <a:ea typeface="+mn-ea"/>
                <a:cs typeface="+mn-cs"/>
              </a:rPr>
              <a:t>Voßhoff</a:t>
            </a:r>
            <a:r>
              <a:rPr lang="de-DE" sz="1200" b="0" i="0" kern="1200" dirty="0">
                <a:solidFill>
                  <a:schemeClr val="tx1"/>
                </a:solidFill>
                <a:effectLst/>
                <a:latin typeface="+mn-lt"/>
                <a:ea typeface="+mn-ea"/>
                <a:cs typeface="+mn-cs"/>
              </a:rPr>
              <a:t> sagt auf Anfrage: "Diejenigen, die die entsprechenden Dienstleistungen anbieten, sind gefordert, datenschutzverträgliche Lösungen anzubieten. Zudem muss sichergestellt werden, dass der Einzelne weiß, welche Daten über ihn gespeichert werden."</a:t>
            </a:r>
          </a:p>
          <a:p>
            <a:r>
              <a:rPr lang="de-DE" sz="1200" b="0" i="0" kern="1200" dirty="0">
                <a:solidFill>
                  <a:schemeClr val="tx1"/>
                </a:solidFill>
                <a:effectLst/>
                <a:latin typeface="+mn-lt"/>
                <a:ea typeface="+mn-ea"/>
                <a:cs typeface="+mn-cs"/>
              </a:rPr>
              <a:t>Mieter H. wandte sich an seine Genossenschaft, wurde aber von ihr verklagt, weil er sich weigerte, den Funk-Rauchmelder einzubauen. Er wolle lieber ein herkömmliches Gerät einbauen und sei bereit, es zu warten und ablesen zu lassen.</a:t>
            </a:r>
          </a:p>
          <a:p>
            <a:r>
              <a:rPr lang="de-DE" sz="1200" b="0" i="0" kern="1200" dirty="0">
                <a:solidFill>
                  <a:schemeClr val="tx1"/>
                </a:solidFill>
                <a:effectLst/>
                <a:latin typeface="+mn-lt"/>
                <a:ea typeface="+mn-ea"/>
                <a:cs typeface="+mn-cs"/>
              </a:rPr>
              <a:t>Sein Anwalt argumentierte, der Einbau des Funk-Rauchmelders verstoße unter anderem gegen das Recht auf informationelle Selbstbestimmung und das Recht auf Unverletzlichkeit der Wohnung. Auch anderswo wird wegen der fernbedienten Rauchmelder zwischen Vermietern und Mietern prozessiert.</a:t>
            </a:r>
          </a:p>
          <a:p>
            <a:r>
              <a:rPr lang="de-DE" sz="1200" b="0" i="0" kern="1200" dirty="0">
                <a:solidFill>
                  <a:schemeClr val="tx1"/>
                </a:solidFill>
                <a:effectLst/>
                <a:latin typeface="+mn-lt"/>
                <a:ea typeface="+mn-ea"/>
                <a:cs typeface="+mn-cs"/>
              </a:rPr>
              <a:t>In H.s Fall verlor der Mieter vor Amtsgericht und Landgericht. (Für die Verfassungsbeschwerde hat er jetzt </a:t>
            </a:r>
            <a:r>
              <a:rPr lang="de-DE" sz="1200" b="0" i="0" u="none" strike="noStrike" kern="1200" dirty="0">
                <a:solidFill>
                  <a:schemeClr val="tx1"/>
                </a:solidFill>
                <a:effectLst/>
                <a:latin typeface="+mn-lt"/>
                <a:ea typeface="+mn-ea"/>
                <a:cs typeface="+mn-cs"/>
                <a:hlinkClick r:id="rId9" tooltip="ein Crowdfunding aufgesetzt"/>
              </a:rPr>
              <a:t>ein Crowdfunding aufgesetzt</a:t>
            </a:r>
            <a:r>
              <a:rPr lang="de-DE" sz="1200" b="0" i="0" kern="1200" dirty="0">
                <a:solidFill>
                  <a:schemeClr val="tx1"/>
                </a:solidFill>
                <a:effectLst/>
                <a:latin typeface="+mn-lt"/>
                <a:ea typeface="+mn-ea"/>
                <a:cs typeface="+mn-cs"/>
              </a:rPr>
              <a:t>.) H. müsse die Umbauten dulden, so die Urteile, auch weil er nicht habe nachweisen können, wie der Rauchmelder missbraucht werden könne.</a:t>
            </a:r>
          </a:p>
          <a:p>
            <a:r>
              <a:rPr lang="de-DE" sz="1200" b="0" i="0" kern="1200" dirty="0">
                <a:solidFill>
                  <a:schemeClr val="tx1"/>
                </a:solidFill>
                <a:effectLst/>
                <a:latin typeface="+mn-lt"/>
                <a:ea typeface="+mn-ea"/>
                <a:cs typeface="+mn-cs"/>
              </a:rPr>
              <a:t>H. entgegnet, dass man natürlich nie darlegen könne, dass das Gerät umprogrammiert worden sei. Aber er hält es für eine Möglichkeit, und das sei doch der entscheidende Punkt. </a:t>
            </a:r>
            <a:r>
              <a:rPr lang="de-DE" sz="1200" b="0" i="0" kern="1200" dirty="0" err="1">
                <a:solidFill>
                  <a:schemeClr val="tx1"/>
                </a:solidFill>
                <a:effectLst/>
                <a:latin typeface="+mn-lt"/>
                <a:ea typeface="+mn-ea"/>
                <a:cs typeface="+mn-cs"/>
              </a:rPr>
              <a:t>Brunata</a:t>
            </a:r>
            <a:r>
              <a:rPr lang="de-DE" sz="1200" b="0" i="0" kern="1200" dirty="0">
                <a:solidFill>
                  <a:schemeClr val="tx1"/>
                </a:solidFill>
                <a:effectLst/>
                <a:latin typeface="+mn-lt"/>
                <a:ea typeface="+mn-ea"/>
                <a:cs typeface="+mn-cs"/>
              </a:rPr>
              <a:t> </a:t>
            </a:r>
            <a:r>
              <a:rPr lang="de-DE" sz="1200" b="0" i="0" kern="1200" dirty="0" err="1">
                <a:solidFill>
                  <a:schemeClr val="tx1"/>
                </a:solidFill>
                <a:effectLst/>
                <a:latin typeface="+mn-lt"/>
                <a:ea typeface="+mn-ea"/>
                <a:cs typeface="+mn-cs"/>
              </a:rPr>
              <a:t>Metrona</a:t>
            </a:r>
            <a:r>
              <a:rPr lang="de-DE" sz="1200" b="0" i="0" kern="1200" dirty="0">
                <a:solidFill>
                  <a:schemeClr val="tx1"/>
                </a:solidFill>
                <a:effectLst/>
                <a:latin typeface="+mn-lt"/>
                <a:ea typeface="+mn-ea"/>
                <a:cs typeface="+mn-cs"/>
              </a:rPr>
              <a:t> weist das zurück: Das Gerät funke nur in eine Richtung, zum Datensammler im Hausflur. "Es kann also nicht von außen manipuliert werden."</a:t>
            </a:r>
          </a:p>
          <a:p>
            <a:r>
              <a:rPr lang="de-DE" sz="1200" b="0" i="0" kern="1200" dirty="0">
                <a:solidFill>
                  <a:schemeClr val="tx1"/>
                </a:solidFill>
                <a:effectLst/>
                <a:latin typeface="+mn-lt"/>
                <a:ea typeface="+mn-ea"/>
                <a:cs typeface="+mn-cs"/>
              </a:rPr>
              <a:t>Die Firma meint gar, das Gerät steigere den Schutz der Privatsphäre, "da die Wohnungen zur vorgeschriebenen jährlichen Funktionsüberprüfung nicht betreten werden müssen".</a:t>
            </a:r>
          </a:p>
          <a:p>
            <a:r>
              <a:rPr lang="de-DE" sz="1200" b="0" i="1" kern="1200" dirty="0">
                <a:solidFill>
                  <a:schemeClr val="tx1"/>
                </a:solidFill>
                <a:effectLst/>
                <a:latin typeface="+mn-lt"/>
                <a:ea typeface="+mn-ea"/>
                <a:cs typeface="+mn-cs"/>
              </a:rPr>
              <a:t>Anmerkung der Redaktion: In einer früheren Version des Artikels hieß es, dass in den "Rauchmelder Star" auch ein Mikrofon eingebaut sei. Die Herstellerfirma weist darauf hin, dass es sich beim eingebauten Ultraschallempfänger nicht um ein Mikrofon handelt. Wir haben den Artikel dementsprechend korrigiert.</a:t>
            </a:r>
            <a:endParaRPr lang="de-DE" sz="1200" b="0" i="0" kern="1200" dirty="0">
              <a:solidFill>
                <a:schemeClr val="tx1"/>
              </a:solidFill>
              <a:effectLst/>
              <a:latin typeface="+mn-lt"/>
              <a:ea typeface="+mn-ea"/>
              <a:cs typeface="+mn-cs"/>
            </a:endParaRPr>
          </a:p>
          <a:p>
            <a:r>
              <a:rPr lang="de-DE" sz="1200" b="1" i="0" kern="1200" dirty="0">
                <a:solidFill>
                  <a:schemeClr val="tx1"/>
                </a:solidFill>
                <a:effectLst/>
                <a:latin typeface="+mn-lt"/>
                <a:ea typeface="+mn-ea"/>
                <a:cs typeface="+mn-cs"/>
              </a:rPr>
              <a:t>URL:</a:t>
            </a:r>
          </a:p>
          <a:p>
            <a:r>
              <a:rPr lang="de-DE" sz="1200" b="0" i="0" u="none" strike="noStrike" kern="1200" dirty="0">
                <a:solidFill>
                  <a:schemeClr val="tx1"/>
                </a:solidFill>
                <a:effectLst/>
                <a:latin typeface="+mn-lt"/>
                <a:ea typeface="+mn-ea"/>
                <a:cs typeface="+mn-cs"/>
                <a:hlinkClick r:id="rId10" tooltip="Funk-Rauchmelder: Der Feind an meiner Decke"/>
              </a:rPr>
              <a:t>http://www.spiegel.de/netzwelt/gadgets/rauchmelder-star-datenschutz-streit-ueber-funk-rauchmelder-a-1064719.html</a:t>
            </a:r>
            <a:endParaRPr lang="de-DE" dirty="0"/>
          </a:p>
        </p:txBody>
      </p:sp>
      <p:sp>
        <p:nvSpPr>
          <p:cNvPr id="4" name="Foliennummernplatzhalter 3"/>
          <p:cNvSpPr>
            <a:spLocks noGrp="1"/>
          </p:cNvSpPr>
          <p:nvPr>
            <p:ph type="sldNum" sz="quarter" idx="10"/>
          </p:nvPr>
        </p:nvSpPr>
        <p:spPr/>
        <p:txBody>
          <a:bodyPr/>
          <a:lstStyle/>
          <a:p>
            <a:fld id="{354E2C7D-C489-4CE2-B303-FCB8036F48FB}" type="slidenum">
              <a:rPr lang="de-DE" smtClean="0"/>
              <a:t>11</a:t>
            </a:fld>
            <a:endParaRPr lang="de-DE"/>
          </a:p>
        </p:txBody>
      </p:sp>
    </p:spTree>
    <p:extLst>
      <p:ext uri="{BB962C8B-B14F-4D97-AF65-F5344CB8AC3E}">
        <p14:creationId xmlns:p14="http://schemas.microsoft.com/office/powerpoint/2010/main" val="25856764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354E2C7D-C489-4CE2-B303-FCB8036F48FB}" type="slidenum">
              <a:rPr lang="de-DE" smtClean="0"/>
              <a:t>12</a:t>
            </a:fld>
            <a:endParaRPr lang="de-DE"/>
          </a:p>
        </p:txBody>
      </p:sp>
    </p:spTree>
    <p:extLst>
      <p:ext uri="{BB962C8B-B14F-4D97-AF65-F5344CB8AC3E}">
        <p14:creationId xmlns:p14="http://schemas.microsoft.com/office/powerpoint/2010/main" val="41919692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err="1"/>
              <a:t>Welche</a:t>
            </a:r>
            <a:r>
              <a:rPr lang="en-US" dirty="0"/>
              <a:t> </a:t>
            </a:r>
            <a:r>
              <a:rPr lang="en-US" dirty="0" err="1"/>
              <a:t>Maßnahmen</a:t>
            </a:r>
            <a:r>
              <a:rPr lang="en-US" dirty="0"/>
              <a:t> </a:t>
            </a:r>
            <a:r>
              <a:rPr lang="en-US" dirty="0" err="1"/>
              <a:t>haben</a:t>
            </a:r>
            <a:r>
              <a:rPr lang="en-US" dirty="0"/>
              <a:t> </a:t>
            </a:r>
            <a:r>
              <a:rPr lang="en-US" dirty="0" err="1"/>
              <a:t>Sie</a:t>
            </a:r>
            <a:r>
              <a:rPr lang="en-US" dirty="0"/>
              <a:t> </a:t>
            </a:r>
            <a:r>
              <a:rPr lang="en-US" dirty="0" err="1"/>
              <a:t>bereits</a:t>
            </a:r>
            <a:r>
              <a:rPr lang="en-US" dirty="0"/>
              <a:t> </a:t>
            </a:r>
            <a:r>
              <a:rPr lang="en-US" dirty="0" err="1"/>
              <a:t>umgesetzt</a:t>
            </a:r>
            <a:r>
              <a:rPr lang="en-US" dirty="0"/>
              <a:t>?</a:t>
            </a:r>
          </a:p>
          <a:p>
            <a:endParaRPr lang="en-US" dirty="0"/>
          </a:p>
          <a:p>
            <a:endParaRPr lang="en-US" dirty="0"/>
          </a:p>
          <a:p>
            <a:r>
              <a:rPr lang="en-US" dirty="0" err="1"/>
              <a:t>Digitalisierung</a:t>
            </a:r>
            <a:r>
              <a:rPr lang="en-US" dirty="0"/>
              <a:t> </a:t>
            </a:r>
            <a:r>
              <a:rPr lang="en-US" dirty="0" err="1"/>
              <a:t>im</a:t>
            </a:r>
            <a:r>
              <a:rPr lang="en-US" dirty="0"/>
              <a:t> </a:t>
            </a:r>
            <a:r>
              <a:rPr lang="en-US" dirty="0" err="1"/>
              <a:t>Vertrieb</a:t>
            </a:r>
            <a:r>
              <a:rPr lang="en-US" dirty="0"/>
              <a:t> von </a:t>
            </a:r>
            <a:r>
              <a:rPr lang="en-US" dirty="0" err="1"/>
              <a:t>Industriegüter</a:t>
            </a:r>
            <a:r>
              <a:rPr lang="en-US" dirty="0"/>
              <a:t> </a:t>
            </a:r>
            <a:r>
              <a:rPr lang="en-US" dirty="0" err="1"/>
              <a:t>ist</a:t>
            </a:r>
            <a:r>
              <a:rPr lang="en-US" dirty="0"/>
              <a:t> am </a:t>
            </a:r>
            <a:r>
              <a:rPr lang="en-US" dirty="0" err="1"/>
              <a:t>schlechtesten</a:t>
            </a:r>
            <a:r>
              <a:rPr lang="en-US" dirty="0"/>
              <a:t>:</a:t>
            </a:r>
            <a:r>
              <a:rPr lang="en-US" baseline="0" dirty="0"/>
              <a:t> </a:t>
            </a:r>
          </a:p>
          <a:p>
            <a:r>
              <a:rPr lang="de-DE" dirty="0"/>
              <a:t>http://www.wiwo.de/erfolg/management/wandel-nein-danke-in-diesen-branchen-leben-digitale-dinosaurier/13580890.html</a:t>
            </a:r>
          </a:p>
          <a:p>
            <a:endParaRPr lang="en-US" dirty="0"/>
          </a:p>
        </p:txBody>
      </p:sp>
      <p:sp>
        <p:nvSpPr>
          <p:cNvPr id="4" name="Foliennummernplatzhalter 3"/>
          <p:cNvSpPr>
            <a:spLocks noGrp="1"/>
          </p:cNvSpPr>
          <p:nvPr>
            <p:ph type="sldNum" sz="quarter" idx="10"/>
          </p:nvPr>
        </p:nvSpPr>
        <p:spPr/>
        <p:txBody>
          <a:bodyPr/>
          <a:lstStyle/>
          <a:p>
            <a:fld id="{354E2C7D-C489-4CE2-B303-FCB8036F48FB}" type="slidenum">
              <a:rPr lang="de-DE" smtClean="0"/>
              <a:t>13</a:t>
            </a:fld>
            <a:endParaRPr lang="de-DE"/>
          </a:p>
        </p:txBody>
      </p:sp>
    </p:spTree>
    <p:extLst>
      <p:ext uri="{BB962C8B-B14F-4D97-AF65-F5344CB8AC3E}">
        <p14:creationId xmlns:p14="http://schemas.microsoft.com/office/powerpoint/2010/main" val="2660421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Wo sehen Sie selber die größten Risiken und Chancen? </a:t>
            </a:r>
          </a:p>
        </p:txBody>
      </p:sp>
      <p:sp>
        <p:nvSpPr>
          <p:cNvPr id="4" name="Foliennummernplatzhalter 3"/>
          <p:cNvSpPr>
            <a:spLocks noGrp="1"/>
          </p:cNvSpPr>
          <p:nvPr>
            <p:ph type="sldNum" sz="quarter" idx="10"/>
          </p:nvPr>
        </p:nvSpPr>
        <p:spPr/>
        <p:txBody>
          <a:bodyPr/>
          <a:lstStyle/>
          <a:p>
            <a:fld id="{354E2C7D-C489-4CE2-B303-FCB8036F48FB}" type="slidenum">
              <a:rPr lang="de-DE" smtClean="0"/>
              <a:t>15</a:t>
            </a:fld>
            <a:endParaRPr lang="de-DE"/>
          </a:p>
        </p:txBody>
      </p:sp>
    </p:spTree>
    <p:extLst>
      <p:ext uri="{BB962C8B-B14F-4D97-AF65-F5344CB8AC3E}">
        <p14:creationId xmlns:p14="http://schemas.microsoft.com/office/powerpoint/2010/main" val="25348399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a:xfrm>
            <a:off x="581193" y="3043910"/>
            <a:ext cx="11029615" cy="1497507"/>
          </a:xfrm>
        </p:spPr>
        <p:txBody>
          <a:bodyPr anchor="b">
            <a:normAutofit/>
          </a:bodyPr>
          <a:lstStyle>
            <a:lvl1pPr algn="l">
              <a:defRPr sz="3600" b="0" cap="all">
                <a:solidFill>
                  <a:schemeClr val="accent1"/>
                </a:solidFill>
              </a:defRPr>
            </a:lvl1pPr>
          </a:lstStyle>
          <a:p>
            <a:r>
              <a:rPr lang="de-DE" dirty="0"/>
              <a:t>Digitalisierung von Geschäftsmodellen</a:t>
            </a:r>
            <a:endParaRPr lang="en-US" dirty="0"/>
          </a:p>
        </p:txBody>
      </p:sp>
      <p:sp>
        <p:nvSpPr>
          <p:cNvPr id="3" name="Text Placeholder 2"/>
          <p:cNvSpPr>
            <a:spLocks noGrp="1"/>
          </p:cNvSpPr>
          <p:nvPr>
            <p:ph type="body" idx="1" hasCustomPrompt="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de-DE" dirty="0"/>
              <a:t>Wo liegen die Chancen, wo die Risiken?</a:t>
            </a:r>
            <a:endParaRPr lang="en-US" dirty="0"/>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r>
              <a:rPr lang="de-DE"/>
              <a:t>26. September 2016</a:t>
            </a:r>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r>
              <a:rPr lang="en-US"/>
              <a:t>DATAREALITY - Digitalisierung von Geschäftsprozessen</a:t>
            </a:r>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de-DE"/>
              <a:t>26. September 2016</a:t>
            </a:r>
            <a:endParaRPr lang="en-US" dirty="0"/>
          </a:p>
        </p:txBody>
      </p:sp>
      <p:sp>
        <p:nvSpPr>
          <p:cNvPr id="3" name="Footer Placeholder 2"/>
          <p:cNvSpPr>
            <a:spLocks noGrp="1"/>
          </p:cNvSpPr>
          <p:nvPr>
            <p:ph type="ftr" sz="quarter" idx="11"/>
          </p:nvPr>
        </p:nvSpPr>
        <p:spPr/>
        <p:txBody>
          <a:bodyPr/>
          <a:lstStyle/>
          <a:p>
            <a:r>
              <a:rPr lang="en-US"/>
              <a:t>DATAREALITY - Digitalisierung von Geschäftsprozessen</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de-DE"/>
              <a:t>Titelmasterformat durch Klicken bearbeiten</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Formatvorlagen des Textmasters bearbeiten</a:t>
            </a:r>
          </a:p>
        </p:txBody>
      </p:sp>
      <p:sp>
        <p:nvSpPr>
          <p:cNvPr id="5" name="Date Placeholder 4"/>
          <p:cNvSpPr>
            <a:spLocks noGrp="1"/>
          </p:cNvSpPr>
          <p:nvPr>
            <p:ph type="dt" sz="half" idx="10"/>
          </p:nvPr>
        </p:nvSpPr>
        <p:spPr/>
        <p:txBody>
          <a:bodyPr/>
          <a:lstStyle/>
          <a:p>
            <a:r>
              <a:rPr lang="de-DE"/>
              <a:t>26. September 2016</a:t>
            </a:r>
            <a:endParaRPr lang="en-US" dirty="0"/>
          </a:p>
        </p:txBody>
      </p:sp>
      <p:sp>
        <p:nvSpPr>
          <p:cNvPr id="6" name="Footer Placeholder 5"/>
          <p:cNvSpPr>
            <a:spLocks noGrp="1"/>
          </p:cNvSpPr>
          <p:nvPr>
            <p:ph type="ftr" sz="quarter" idx="11"/>
          </p:nvPr>
        </p:nvSpPr>
        <p:spPr/>
        <p:txBody>
          <a:bodyPr/>
          <a:lstStyle/>
          <a:p>
            <a:r>
              <a:rPr lang="en-US"/>
              <a:t>DATAREALITY - Digitalisierung von Geschäftsprozessen</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de-DE"/>
              <a:t>Titelmasterformat durch Klicken bearbeiten</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r>
              <a:rPr lang="de-DE"/>
              <a:t>26. September 2016</a:t>
            </a:r>
            <a:endParaRPr lang="en-US" dirty="0"/>
          </a:p>
        </p:txBody>
      </p:sp>
      <p:sp>
        <p:nvSpPr>
          <p:cNvPr id="5" name="Footer Placeholder 4"/>
          <p:cNvSpPr>
            <a:spLocks noGrp="1"/>
          </p:cNvSpPr>
          <p:nvPr>
            <p:ph type="ftr" sz="quarter" idx="11"/>
          </p:nvPr>
        </p:nvSpPr>
        <p:spPr/>
        <p:txBody>
          <a:bodyPr/>
          <a:lstStyle/>
          <a:p>
            <a:r>
              <a:rPr lang="en-US"/>
              <a:t>DATAREALITY - Digitalisierung von Geschäftsprozessen</a:t>
            </a:r>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hasCustomPrompt="1"/>
          </p:nvPr>
        </p:nvSpPr>
        <p:spPr>
          <a:xfrm>
            <a:off x="581191" y="1020431"/>
            <a:ext cx="10993549" cy="1475013"/>
          </a:xfrm>
          <a:effectLst/>
        </p:spPr>
        <p:txBody>
          <a:bodyPr anchor="b">
            <a:normAutofit/>
          </a:bodyPr>
          <a:lstStyle>
            <a:lvl1pPr>
              <a:defRPr sz="3600">
                <a:solidFill>
                  <a:schemeClr val="accent1"/>
                </a:solidFill>
              </a:defRPr>
            </a:lvl1pPr>
          </a:lstStyle>
          <a:p>
            <a:r>
              <a:rPr lang="de-DE" dirty="0"/>
              <a:t>Digitalisierung von Geschäftsmodellen</a:t>
            </a:r>
            <a:endParaRPr lang="en-US" dirty="0"/>
          </a:p>
        </p:txBody>
      </p:sp>
      <p:sp>
        <p:nvSpPr>
          <p:cNvPr id="3" name="Subtitle 2"/>
          <p:cNvSpPr>
            <a:spLocks noGrp="1"/>
          </p:cNvSpPr>
          <p:nvPr>
            <p:ph type="subTitle" idx="1" hasCustomPrompt="1"/>
          </p:nvPr>
        </p:nvSpPr>
        <p:spPr>
          <a:xfrm>
            <a:off x="581194" y="2495445"/>
            <a:ext cx="10993546" cy="590321"/>
          </a:xfrm>
        </p:spPr>
        <p:txBody>
          <a:bodyPr anchor="t">
            <a:normAutofit/>
          </a:bodyPr>
          <a:lstStyle>
            <a:lvl1pPr marL="0" indent="0" algn="l">
              <a:buNone/>
              <a:defRPr sz="1600" cap="all" baseline="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Wo liegen die Chancen, wo die Risiken?</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bg1"/>
                </a:solidFill>
              </a:defRPr>
            </a:lvl1pPr>
          </a:lstStyle>
          <a:p>
            <a:r>
              <a:rPr lang="de-DE"/>
              <a:t>26. September 2016</a:t>
            </a:r>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bg1"/>
                </a:solidFill>
              </a:defRPr>
            </a:lvl1pPr>
          </a:lstStyle>
          <a:p>
            <a:r>
              <a:rPr lang="en-US"/>
              <a:t>DATAREALITY - Digitalisierung von Geschäftsprozessen</a:t>
            </a:r>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bg1"/>
                </a:solidFill>
              </a:defRPr>
            </a:lvl1pPr>
          </a:lstStyle>
          <a:p>
            <a:fld id="{D57F1E4F-1CFF-5643-939E-217C01CDF565}"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de-DE"/>
              <a:t>Titelmasterformat durch Klicken bearbeiten</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r>
              <a:rPr lang="de-DE"/>
              <a:t>26. September 2016</a:t>
            </a:r>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r>
              <a:rPr lang="en-US"/>
              <a:t>DATAREALITY - Digitalisierung von Geschäftsprozessen</a:t>
            </a:r>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51" r:id="rId1"/>
    <p:sldLayoutId id="2147483655" r:id="rId2"/>
    <p:sldLayoutId id="2147483657" r:id="rId3"/>
    <p:sldLayoutId id="2147483650" r:id="rId4"/>
    <p:sldLayoutId id="2147483649" r:id="rId5"/>
  </p:sldLayoutIdLst>
  <p:hf hdr="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hyperlink" Target="http://de.statista.com/statistik/daten/studie/265253/umfrage/prognose-zum-umsatz-mit-big-data-loesungen-weltweit"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0.png"/><Relationship Id="rId7" Type="http://schemas.openxmlformats.org/officeDocument/2006/relationships/diagramColors" Target="../diagrams/colors4.xm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4.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de-DE"/>
              <a:t>26. September 2016</a:t>
            </a:r>
            <a:endParaRPr lang="en-US" dirty="0"/>
          </a:p>
        </p:txBody>
      </p:sp>
      <p:sp>
        <p:nvSpPr>
          <p:cNvPr id="5" name="Fußzeilenplatzhalter 4"/>
          <p:cNvSpPr>
            <a:spLocks noGrp="1"/>
          </p:cNvSpPr>
          <p:nvPr>
            <p:ph type="ftr" sz="quarter" idx="11"/>
          </p:nvPr>
        </p:nvSpPr>
        <p:spPr/>
        <p:txBody>
          <a:bodyPr/>
          <a:lstStyle/>
          <a:p>
            <a:r>
              <a:rPr lang="en-US"/>
              <a:t>DATAREALITY - Digitalisierung von Geschäftsprozessen</a:t>
            </a:r>
            <a:endParaRPr lang="en-US" dirty="0"/>
          </a:p>
        </p:txBody>
      </p:sp>
      <p:sp>
        <p:nvSpPr>
          <p:cNvPr id="6" name="Foliennummernplatzhalter 5"/>
          <p:cNvSpPr>
            <a:spLocks noGrp="1"/>
          </p:cNvSpPr>
          <p:nvPr>
            <p:ph type="sldNum" sz="quarter" idx="12"/>
          </p:nvPr>
        </p:nvSpPr>
        <p:spPr/>
        <p:txBody>
          <a:bodyPr/>
          <a:lstStyle/>
          <a:p>
            <a:fld id="{D57F1E4F-1CFF-5643-939E-217C01CDF565}" type="slidenum">
              <a:rPr lang="en-US" smtClean="0"/>
              <a:pPr/>
              <a:t>1</a:t>
            </a:fld>
            <a:endParaRPr lang="en-US" dirty="0"/>
          </a:p>
        </p:txBody>
      </p:sp>
      <p:sp>
        <p:nvSpPr>
          <p:cNvPr id="7" name="Textfeld 6"/>
          <p:cNvSpPr txBox="1"/>
          <p:nvPr/>
        </p:nvSpPr>
        <p:spPr>
          <a:xfrm>
            <a:off x="587249" y="4899824"/>
            <a:ext cx="3452548" cy="923330"/>
          </a:xfrm>
          <a:prstGeom prst="rect">
            <a:avLst/>
          </a:prstGeom>
          <a:noFill/>
        </p:spPr>
        <p:txBody>
          <a:bodyPr wrap="none" rtlCol="0">
            <a:spAutoFit/>
          </a:bodyPr>
          <a:lstStyle/>
          <a:p>
            <a:r>
              <a:rPr lang="en-US" dirty="0" err="1">
                <a:solidFill>
                  <a:schemeClr val="bg1"/>
                </a:solidFill>
              </a:rPr>
              <a:t>Rechtsanwältin</a:t>
            </a:r>
            <a:r>
              <a:rPr lang="en-US" dirty="0">
                <a:solidFill>
                  <a:schemeClr val="bg1"/>
                </a:solidFill>
              </a:rPr>
              <a:t> Dr. Jana Moser </a:t>
            </a:r>
          </a:p>
          <a:p>
            <a:r>
              <a:rPr lang="en-US" dirty="0">
                <a:solidFill>
                  <a:schemeClr val="bg1"/>
                </a:solidFill>
              </a:rPr>
              <a:t>DATAREALITY</a:t>
            </a:r>
          </a:p>
          <a:p>
            <a:r>
              <a:rPr lang="en-US" dirty="0" err="1">
                <a:solidFill>
                  <a:schemeClr val="bg1"/>
                </a:solidFill>
              </a:rPr>
              <a:t>Daten</a:t>
            </a:r>
            <a:r>
              <a:rPr lang="en-US" dirty="0">
                <a:solidFill>
                  <a:schemeClr val="bg1"/>
                </a:solidFill>
              </a:rPr>
              <a:t> – Innovation – </a:t>
            </a:r>
            <a:r>
              <a:rPr lang="en-US" dirty="0" err="1">
                <a:solidFill>
                  <a:schemeClr val="bg1"/>
                </a:solidFill>
              </a:rPr>
              <a:t>Regulierung</a:t>
            </a:r>
            <a:r>
              <a:rPr lang="en-US" dirty="0">
                <a:solidFill>
                  <a:schemeClr val="bg1"/>
                </a:solidFill>
              </a:rPr>
              <a:t>  </a:t>
            </a:r>
            <a:endParaRPr lang="de-DE" dirty="0">
              <a:solidFill>
                <a:schemeClr val="bg1"/>
              </a:solidFill>
            </a:endParaRPr>
          </a:p>
        </p:txBody>
      </p:sp>
      <p:sp>
        <p:nvSpPr>
          <p:cNvPr id="9" name="Titel 1"/>
          <p:cNvSpPr>
            <a:spLocks noGrp="1"/>
          </p:cNvSpPr>
          <p:nvPr>
            <p:ph type="ctrTitle"/>
          </p:nvPr>
        </p:nvSpPr>
        <p:spPr>
          <a:xfrm>
            <a:off x="581191" y="1020431"/>
            <a:ext cx="10993549" cy="1475013"/>
          </a:xfrm>
        </p:spPr>
        <p:txBody>
          <a:bodyPr/>
          <a:lstStyle/>
          <a:p>
            <a:r>
              <a:rPr lang="en-US" dirty="0" err="1"/>
              <a:t>Digitalisisierung</a:t>
            </a:r>
            <a:r>
              <a:rPr lang="en-US" dirty="0"/>
              <a:t> von </a:t>
            </a:r>
            <a:r>
              <a:rPr lang="en-US" dirty="0" err="1"/>
              <a:t>Geschäftsprozessen</a:t>
            </a:r>
            <a:endParaRPr lang="de-DE" dirty="0"/>
          </a:p>
        </p:txBody>
      </p:sp>
      <p:sp>
        <p:nvSpPr>
          <p:cNvPr id="10" name="Titel 1"/>
          <p:cNvSpPr txBox="1">
            <a:spLocks/>
          </p:cNvSpPr>
          <p:nvPr/>
        </p:nvSpPr>
        <p:spPr>
          <a:xfrm>
            <a:off x="599225" y="2455262"/>
            <a:ext cx="10993549" cy="476144"/>
          </a:xfrm>
          <a:prstGeom prst="rect">
            <a:avLst/>
          </a:prstGeom>
          <a:effectLst/>
        </p:spPr>
        <p:txBody>
          <a:bodyPr vert="horz" lIns="91440" tIns="45720" rIns="91440" bIns="45720" rtlCol="0" anchor="b">
            <a:normAutofit/>
          </a:bodyPr>
          <a:lstStyle>
            <a:lvl1pPr algn="l" defTabSz="457200" rtl="0" eaLnBrk="1" latinLnBrk="0" hangingPunct="1">
              <a:spcBef>
                <a:spcPct val="0"/>
              </a:spcBef>
              <a:buNone/>
              <a:defRPr sz="3600" b="0" kern="1200" cap="all">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dirty="0">
                <a:solidFill>
                  <a:schemeClr val="accent2"/>
                </a:solidFill>
              </a:rPr>
              <a:t>Wo </a:t>
            </a:r>
            <a:r>
              <a:rPr lang="en-US" sz="1800" dirty="0" err="1">
                <a:solidFill>
                  <a:schemeClr val="accent2"/>
                </a:solidFill>
              </a:rPr>
              <a:t>liegen</a:t>
            </a:r>
            <a:r>
              <a:rPr lang="en-US" sz="1800" dirty="0">
                <a:solidFill>
                  <a:schemeClr val="accent2"/>
                </a:solidFill>
              </a:rPr>
              <a:t> die </a:t>
            </a:r>
            <a:r>
              <a:rPr lang="en-US" sz="1800" dirty="0" err="1">
                <a:solidFill>
                  <a:schemeClr val="accent2"/>
                </a:solidFill>
              </a:rPr>
              <a:t>Chancen</a:t>
            </a:r>
            <a:r>
              <a:rPr lang="en-US" sz="1800" dirty="0">
                <a:solidFill>
                  <a:schemeClr val="accent2"/>
                </a:solidFill>
              </a:rPr>
              <a:t>, wo die </a:t>
            </a:r>
            <a:r>
              <a:rPr lang="en-US" sz="1800" dirty="0" err="1">
                <a:solidFill>
                  <a:schemeClr val="accent2"/>
                </a:solidFill>
              </a:rPr>
              <a:t>Risiken</a:t>
            </a:r>
            <a:r>
              <a:rPr lang="en-US" sz="1800" dirty="0">
                <a:solidFill>
                  <a:schemeClr val="accent2"/>
                </a:solidFill>
              </a:rPr>
              <a:t>?</a:t>
            </a:r>
            <a:endParaRPr lang="de-DE" sz="1800" dirty="0">
              <a:solidFill>
                <a:schemeClr val="accent2"/>
              </a:solidFill>
            </a:endParaRPr>
          </a:p>
        </p:txBody>
      </p:sp>
    </p:spTree>
    <p:extLst>
      <p:ext uri="{BB962C8B-B14F-4D97-AF65-F5344CB8AC3E}">
        <p14:creationId xmlns:p14="http://schemas.microsoft.com/office/powerpoint/2010/main" val="41989787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a:t>Entwicklungen</a:t>
            </a:r>
            <a:r>
              <a:rPr lang="en-US" dirty="0"/>
              <a:t> </a:t>
            </a:r>
            <a:r>
              <a:rPr lang="en-US" dirty="0" err="1"/>
              <a:t>im</a:t>
            </a:r>
            <a:r>
              <a:rPr lang="en-US" dirty="0"/>
              <a:t> </a:t>
            </a:r>
            <a:r>
              <a:rPr lang="en-US" dirty="0" err="1"/>
              <a:t>Bereich</a:t>
            </a:r>
            <a:r>
              <a:rPr lang="en-US" dirty="0"/>
              <a:t> der </a:t>
            </a:r>
            <a:r>
              <a:rPr lang="en-US" dirty="0" err="1"/>
              <a:t>Digitalisierung</a:t>
            </a:r>
            <a:endParaRPr lang="de-DE" dirty="0"/>
          </a:p>
        </p:txBody>
      </p:sp>
      <p:sp>
        <p:nvSpPr>
          <p:cNvPr id="4" name="Datumsplatzhalter 3"/>
          <p:cNvSpPr>
            <a:spLocks noGrp="1"/>
          </p:cNvSpPr>
          <p:nvPr>
            <p:ph type="dt" sz="half" idx="10"/>
          </p:nvPr>
        </p:nvSpPr>
        <p:spPr/>
        <p:txBody>
          <a:bodyPr/>
          <a:lstStyle/>
          <a:p>
            <a:r>
              <a:rPr lang="de-DE"/>
              <a:t>26. September 2016</a:t>
            </a:r>
            <a:endParaRPr lang="en-US" dirty="0"/>
          </a:p>
        </p:txBody>
      </p:sp>
      <p:sp>
        <p:nvSpPr>
          <p:cNvPr id="5" name="Fußzeilenplatzhalter 4"/>
          <p:cNvSpPr>
            <a:spLocks noGrp="1"/>
          </p:cNvSpPr>
          <p:nvPr>
            <p:ph type="ftr" sz="quarter" idx="11"/>
          </p:nvPr>
        </p:nvSpPr>
        <p:spPr/>
        <p:txBody>
          <a:bodyPr/>
          <a:lstStyle/>
          <a:p>
            <a:r>
              <a:rPr lang="en-US"/>
              <a:t>DATAREALITY - Digitalisierung von Geschäftsprozessen</a:t>
            </a:r>
            <a:endParaRPr lang="en-US" dirty="0"/>
          </a:p>
        </p:txBody>
      </p:sp>
      <p:sp>
        <p:nvSpPr>
          <p:cNvPr id="6" name="Foliennummernplatzhalter 5"/>
          <p:cNvSpPr>
            <a:spLocks noGrp="1"/>
          </p:cNvSpPr>
          <p:nvPr>
            <p:ph type="sldNum" sz="quarter" idx="12"/>
          </p:nvPr>
        </p:nvSpPr>
        <p:spPr/>
        <p:txBody>
          <a:bodyPr/>
          <a:lstStyle/>
          <a:p>
            <a:fld id="{D57F1E4F-1CFF-5643-939E-217C01CDF565}" type="slidenum">
              <a:rPr lang="en-US" smtClean="0"/>
              <a:pPr/>
              <a:t>2</a:t>
            </a:fld>
            <a:endParaRPr lang="en-US" dirty="0"/>
          </a:p>
        </p:txBody>
      </p:sp>
      <p:graphicFrame>
        <p:nvGraphicFramePr>
          <p:cNvPr id="20" name="Diagramm 19"/>
          <p:cNvGraphicFramePr/>
          <p:nvPr>
            <p:extLst>
              <p:ext uri="{D42A27DB-BD31-4B8C-83A1-F6EECF244321}">
                <p14:modId xmlns:p14="http://schemas.microsoft.com/office/powerpoint/2010/main" val="1199683766"/>
              </p:ext>
            </p:extLst>
          </p:nvPr>
        </p:nvGraphicFramePr>
        <p:xfrm>
          <a:off x="868156" y="2017299"/>
          <a:ext cx="10455688" cy="3934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322576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a:t>Entwicklungen</a:t>
            </a:r>
            <a:r>
              <a:rPr lang="en-US" dirty="0"/>
              <a:t> </a:t>
            </a:r>
            <a:r>
              <a:rPr lang="en-US" dirty="0" err="1"/>
              <a:t>im</a:t>
            </a:r>
            <a:r>
              <a:rPr lang="en-US" dirty="0"/>
              <a:t> </a:t>
            </a:r>
            <a:r>
              <a:rPr lang="en-US" dirty="0" err="1"/>
              <a:t>Bereich</a:t>
            </a:r>
            <a:r>
              <a:rPr lang="en-US" dirty="0"/>
              <a:t> der </a:t>
            </a:r>
            <a:r>
              <a:rPr lang="en-US" dirty="0" err="1"/>
              <a:t>Digitalisierung</a:t>
            </a:r>
            <a:endParaRPr lang="de-DE" dirty="0"/>
          </a:p>
        </p:txBody>
      </p:sp>
      <p:sp>
        <p:nvSpPr>
          <p:cNvPr id="4" name="Datumsplatzhalter 3"/>
          <p:cNvSpPr>
            <a:spLocks noGrp="1"/>
          </p:cNvSpPr>
          <p:nvPr>
            <p:ph type="dt" sz="half" idx="10"/>
          </p:nvPr>
        </p:nvSpPr>
        <p:spPr/>
        <p:txBody>
          <a:bodyPr/>
          <a:lstStyle/>
          <a:p>
            <a:r>
              <a:rPr lang="de-DE"/>
              <a:t>26. September 2016</a:t>
            </a:r>
            <a:endParaRPr lang="en-US" dirty="0"/>
          </a:p>
        </p:txBody>
      </p:sp>
      <p:sp>
        <p:nvSpPr>
          <p:cNvPr id="5" name="Fußzeilenplatzhalter 4"/>
          <p:cNvSpPr>
            <a:spLocks noGrp="1"/>
          </p:cNvSpPr>
          <p:nvPr>
            <p:ph type="ftr" sz="quarter" idx="11"/>
          </p:nvPr>
        </p:nvSpPr>
        <p:spPr/>
        <p:txBody>
          <a:bodyPr/>
          <a:lstStyle/>
          <a:p>
            <a:r>
              <a:rPr lang="en-US"/>
              <a:t>DATAREALITY - Digitalisierung von Geschäftsprozessen</a:t>
            </a:r>
            <a:endParaRPr lang="en-US" dirty="0"/>
          </a:p>
        </p:txBody>
      </p:sp>
      <p:sp>
        <p:nvSpPr>
          <p:cNvPr id="6" name="Foliennummernplatzhalter 5"/>
          <p:cNvSpPr>
            <a:spLocks noGrp="1"/>
          </p:cNvSpPr>
          <p:nvPr>
            <p:ph type="sldNum" sz="quarter" idx="12"/>
          </p:nvPr>
        </p:nvSpPr>
        <p:spPr/>
        <p:txBody>
          <a:bodyPr/>
          <a:lstStyle/>
          <a:p>
            <a:fld id="{D57F1E4F-1CFF-5643-939E-217C01CDF565}" type="slidenum">
              <a:rPr lang="en-US" smtClean="0"/>
              <a:pPr/>
              <a:t>3</a:t>
            </a:fld>
            <a:endParaRPr lang="en-US" dirty="0"/>
          </a:p>
        </p:txBody>
      </p:sp>
      <p:pic>
        <p:nvPicPr>
          <p:cNvPr id="3" name="Picture 2"/>
          <p:cNvPicPr>
            <a:picLocks noChangeAspect="1"/>
          </p:cNvPicPr>
          <p:nvPr/>
        </p:nvPicPr>
        <p:blipFill>
          <a:blip r:embed="rId3"/>
          <a:stretch>
            <a:fillRect/>
          </a:stretch>
        </p:blipFill>
        <p:spPr>
          <a:xfrm>
            <a:off x="3935265" y="2884866"/>
            <a:ext cx="3754600" cy="2867576"/>
          </a:xfrm>
          <a:prstGeom prst="rect">
            <a:avLst/>
          </a:prstGeom>
        </p:spPr>
      </p:pic>
      <p:pic>
        <p:nvPicPr>
          <p:cNvPr id="8" name="Bild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060" y="2677824"/>
            <a:ext cx="2181260" cy="2774491"/>
          </a:xfrm>
          <a:prstGeom prst="rect">
            <a:avLst/>
          </a:prstGeom>
        </p:spPr>
      </p:pic>
      <p:sp>
        <p:nvSpPr>
          <p:cNvPr id="9" name="Inhaltsplatzhalter 5"/>
          <p:cNvSpPr txBox="1">
            <a:spLocks/>
          </p:cNvSpPr>
          <p:nvPr/>
        </p:nvSpPr>
        <p:spPr bwMode="auto">
          <a:xfrm>
            <a:off x="562489" y="2091054"/>
            <a:ext cx="2729900" cy="792088"/>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marL="201676" indent="-201676" algn="l" defTabSz="816422" rtl="0" eaLnBrk="1" fontAlgn="base" hangingPunct="1">
              <a:lnSpc>
                <a:spcPts val="1684"/>
              </a:lnSpc>
              <a:spcBef>
                <a:spcPct val="0"/>
              </a:spcBef>
              <a:spcAft>
                <a:spcPts val="612"/>
              </a:spcAft>
              <a:buSzPct val="110000"/>
              <a:buFontTx/>
              <a:buBlip>
                <a:blip r:embed="rId5"/>
              </a:buBlip>
              <a:defRPr sz="1200">
                <a:solidFill>
                  <a:schemeClr val="tx1"/>
                </a:solidFill>
                <a:latin typeface="+mn-lt"/>
                <a:ea typeface="+mn-ea"/>
                <a:cs typeface="+mn-cs"/>
              </a:defRPr>
            </a:lvl1pPr>
            <a:lvl2pPr marL="201676" indent="-131211" algn="l" defTabSz="816422" rtl="0" eaLnBrk="1" fontAlgn="base" hangingPunct="1">
              <a:lnSpc>
                <a:spcPts val="1378"/>
              </a:lnSpc>
              <a:spcBef>
                <a:spcPct val="0"/>
              </a:spcBef>
              <a:spcAft>
                <a:spcPts val="612"/>
              </a:spcAft>
              <a:buSzPct val="90000"/>
              <a:buChar char="•"/>
              <a:defRPr sz="1200">
                <a:solidFill>
                  <a:schemeClr val="tx1"/>
                </a:solidFill>
                <a:latin typeface="+mn-lt"/>
              </a:defRPr>
            </a:lvl2pPr>
            <a:lvl3pPr marL="342606" indent="-140930" algn="l" defTabSz="816422" rtl="0" eaLnBrk="1" fontAlgn="base" hangingPunct="1">
              <a:lnSpc>
                <a:spcPts val="1378"/>
              </a:lnSpc>
              <a:spcBef>
                <a:spcPct val="0"/>
              </a:spcBef>
              <a:spcAft>
                <a:spcPts val="612"/>
              </a:spcAft>
              <a:buSzPct val="90000"/>
              <a:buChar char="•"/>
              <a:defRPr sz="1200">
                <a:solidFill>
                  <a:schemeClr val="tx1"/>
                </a:solidFill>
                <a:latin typeface="+mn-lt"/>
              </a:defRPr>
            </a:lvl3pPr>
            <a:lvl4pPr marL="482321" indent="-139715" algn="l" defTabSz="816422" rtl="0" eaLnBrk="1" fontAlgn="base" hangingPunct="1">
              <a:lnSpc>
                <a:spcPts val="1378"/>
              </a:lnSpc>
              <a:spcBef>
                <a:spcPct val="0"/>
              </a:spcBef>
              <a:spcAft>
                <a:spcPts val="612"/>
              </a:spcAft>
              <a:buSzPct val="90000"/>
              <a:buChar char="•"/>
              <a:defRPr sz="1200">
                <a:solidFill>
                  <a:schemeClr val="tx1"/>
                </a:solidFill>
                <a:latin typeface="+mn-lt"/>
              </a:defRPr>
            </a:lvl4pPr>
            <a:lvl5pPr marL="614746" indent="-132426" algn="l" defTabSz="816422" rtl="0" eaLnBrk="1" fontAlgn="base" hangingPunct="1">
              <a:lnSpc>
                <a:spcPts val="1378"/>
              </a:lnSpc>
              <a:spcBef>
                <a:spcPct val="0"/>
              </a:spcBef>
              <a:spcAft>
                <a:spcPts val="612"/>
              </a:spcAft>
              <a:buSzPct val="90000"/>
              <a:buChar char="•"/>
              <a:defRPr sz="1200">
                <a:solidFill>
                  <a:schemeClr val="tx1"/>
                </a:solidFill>
                <a:latin typeface="+mn-lt"/>
              </a:defRPr>
            </a:lvl5pPr>
            <a:lvl6pPr marL="1657142" indent="-143360" algn="l" defTabSz="816422" rtl="0" eaLnBrk="1" fontAlgn="base" hangingPunct="1">
              <a:lnSpc>
                <a:spcPts val="1378"/>
              </a:lnSpc>
              <a:spcBef>
                <a:spcPct val="0"/>
              </a:spcBef>
              <a:spcAft>
                <a:spcPts val="612"/>
              </a:spcAft>
              <a:buSzPct val="90000"/>
              <a:buChar char="•"/>
              <a:defRPr sz="1400">
                <a:solidFill>
                  <a:schemeClr val="tx1"/>
                </a:solidFill>
                <a:latin typeface="+mn-lt"/>
              </a:defRPr>
            </a:lvl6pPr>
            <a:lvl7pPr marL="2007038" indent="-143360" algn="l" defTabSz="816422" rtl="0" eaLnBrk="1" fontAlgn="base" hangingPunct="1">
              <a:lnSpc>
                <a:spcPts val="1378"/>
              </a:lnSpc>
              <a:spcBef>
                <a:spcPct val="0"/>
              </a:spcBef>
              <a:spcAft>
                <a:spcPts val="612"/>
              </a:spcAft>
              <a:buSzPct val="90000"/>
              <a:buChar char="•"/>
              <a:defRPr sz="1400">
                <a:solidFill>
                  <a:schemeClr val="tx1"/>
                </a:solidFill>
                <a:latin typeface="+mn-lt"/>
              </a:defRPr>
            </a:lvl7pPr>
            <a:lvl8pPr marL="2356933" indent="-143360" algn="l" defTabSz="816422" rtl="0" eaLnBrk="1" fontAlgn="base" hangingPunct="1">
              <a:lnSpc>
                <a:spcPts val="1378"/>
              </a:lnSpc>
              <a:spcBef>
                <a:spcPct val="0"/>
              </a:spcBef>
              <a:spcAft>
                <a:spcPts val="612"/>
              </a:spcAft>
              <a:buSzPct val="90000"/>
              <a:buChar char="•"/>
              <a:defRPr sz="1400">
                <a:solidFill>
                  <a:schemeClr val="tx1"/>
                </a:solidFill>
                <a:latin typeface="+mn-lt"/>
              </a:defRPr>
            </a:lvl8pPr>
            <a:lvl9pPr marL="2706828" indent="-143360" algn="l" defTabSz="816422" rtl="0" eaLnBrk="1" fontAlgn="base" hangingPunct="1">
              <a:lnSpc>
                <a:spcPts val="1378"/>
              </a:lnSpc>
              <a:spcBef>
                <a:spcPct val="0"/>
              </a:spcBef>
              <a:spcAft>
                <a:spcPts val="612"/>
              </a:spcAft>
              <a:buSzPct val="90000"/>
              <a:buChar char="•"/>
              <a:defRPr sz="1400">
                <a:solidFill>
                  <a:schemeClr val="tx1"/>
                </a:solidFill>
                <a:latin typeface="+mn-lt"/>
              </a:defRPr>
            </a:lvl9pPr>
          </a:lstStyle>
          <a:p>
            <a:pPr marL="0" indent="0">
              <a:buNone/>
            </a:pPr>
            <a:r>
              <a:rPr lang="de-DE" sz="1600" kern="0" dirty="0"/>
              <a:t>„Big Data“ war auf Platz 5 der </a:t>
            </a:r>
            <a:r>
              <a:rPr lang="de-DE" sz="1600" b="1" kern="0" dirty="0"/>
              <a:t>Worte des Jahres </a:t>
            </a:r>
            <a:r>
              <a:rPr lang="de-DE" sz="1600" kern="0" dirty="0"/>
              <a:t>2013.</a:t>
            </a:r>
          </a:p>
        </p:txBody>
      </p:sp>
      <p:sp>
        <p:nvSpPr>
          <p:cNvPr id="10" name="Textfeld 15"/>
          <p:cNvSpPr txBox="1"/>
          <p:nvPr/>
        </p:nvSpPr>
        <p:spPr>
          <a:xfrm>
            <a:off x="699268" y="5608463"/>
            <a:ext cx="1487795" cy="230832"/>
          </a:xfrm>
          <a:prstGeom prst="rect">
            <a:avLst/>
          </a:prstGeom>
          <a:solidFill>
            <a:schemeClr val="bg1"/>
          </a:solidFill>
        </p:spPr>
        <p:txBody>
          <a:bodyPr wrap="square" lIns="0" tIns="0" rtlCol="0">
            <a:spAutoFit/>
          </a:bodyPr>
          <a:lstStyle/>
          <a:p>
            <a:r>
              <a:rPr lang="de-DE" sz="700" dirty="0">
                <a:latin typeface="Arial"/>
              </a:rPr>
              <a:t>Gesellschaft für deutsche Sprache.</a:t>
            </a:r>
            <a:endParaRPr lang="de-DE" sz="700" dirty="0">
              <a:latin typeface="Arial"/>
              <a:hlinkClick r:id="rId6"/>
            </a:endParaRPr>
          </a:p>
          <a:p>
            <a:endParaRPr lang="de-DE" sz="500" baseline="0" dirty="0"/>
          </a:p>
        </p:txBody>
      </p:sp>
      <p:sp>
        <p:nvSpPr>
          <p:cNvPr id="11" name="Inhaltsplatzhalter 5"/>
          <p:cNvSpPr txBox="1">
            <a:spLocks/>
          </p:cNvSpPr>
          <p:nvPr/>
        </p:nvSpPr>
        <p:spPr bwMode="auto">
          <a:xfrm>
            <a:off x="3935265" y="2072935"/>
            <a:ext cx="3563137" cy="792088"/>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marL="201676" indent="-201676" algn="l" defTabSz="816422" rtl="0" eaLnBrk="1" fontAlgn="base" hangingPunct="1">
              <a:lnSpc>
                <a:spcPts val="1684"/>
              </a:lnSpc>
              <a:spcBef>
                <a:spcPct val="0"/>
              </a:spcBef>
              <a:spcAft>
                <a:spcPts val="612"/>
              </a:spcAft>
              <a:buSzPct val="110000"/>
              <a:buFontTx/>
              <a:buBlip>
                <a:blip r:embed="rId5"/>
              </a:buBlip>
              <a:defRPr sz="1200">
                <a:solidFill>
                  <a:schemeClr val="tx1"/>
                </a:solidFill>
                <a:latin typeface="+mn-lt"/>
                <a:ea typeface="+mn-ea"/>
                <a:cs typeface="+mn-cs"/>
              </a:defRPr>
            </a:lvl1pPr>
            <a:lvl2pPr marL="201676" indent="-131211" algn="l" defTabSz="816422" rtl="0" eaLnBrk="1" fontAlgn="base" hangingPunct="1">
              <a:lnSpc>
                <a:spcPts val="1378"/>
              </a:lnSpc>
              <a:spcBef>
                <a:spcPct val="0"/>
              </a:spcBef>
              <a:spcAft>
                <a:spcPts val="612"/>
              </a:spcAft>
              <a:buSzPct val="90000"/>
              <a:buChar char="•"/>
              <a:defRPr sz="1200">
                <a:solidFill>
                  <a:schemeClr val="tx1"/>
                </a:solidFill>
                <a:latin typeface="+mn-lt"/>
              </a:defRPr>
            </a:lvl2pPr>
            <a:lvl3pPr marL="342606" indent="-140930" algn="l" defTabSz="816422" rtl="0" eaLnBrk="1" fontAlgn="base" hangingPunct="1">
              <a:lnSpc>
                <a:spcPts val="1378"/>
              </a:lnSpc>
              <a:spcBef>
                <a:spcPct val="0"/>
              </a:spcBef>
              <a:spcAft>
                <a:spcPts val="612"/>
              </a:spcAft>
              <a:buSzPct val="90000"/>
              <a:buChar char="•"/>
              <a:defRPr sz="1200">
                <a:solidFill>
                  <a:schemeClr val="tx1"/>
                </a:solidFill>
                <a:latin typeface="+mn-lt"/>
              </a:defRPr>
            </a:lvl3pPr>
            <a:lvl4pPr marL="482321" indent="-139715" algn="l" defTabSz="816422" rtl="0" eaLnBrk="1" fontAlgn="base" hangingPunct="1">
              <a:lnSpc>
                <a:spcPts val="1378"/>
              </a:lnSpc>
              <a:spcBef>
                <a:spcPct val="0"/>
              </a:spcBef>
              <a:spcAft>
                <a:spcPts val="612"/>
              </a:spcAft>
              <a:buSzPct val="90000"/>
              <a:buChar char="•"/>
              <a:defRPr sz="1200">
                <a:solidFill>
                  <a:schemeClr val="tx1"/>
                </a:solidFill>
                <a:latin typeface="+mn-lt"/>
              </a:defRPr>
            </a:lvl4pPr>
            <a:lvl5pPr marL="614746" indent="-132426" algn="l" defTabSz="816422" rtl="0" eaLnBrk="1" fontAlgn="base" hangingPunct="1">
              <a:lnSpc>
                <a:spcPts val="1378"/>
              </a:lnSpc>
              <a:spcBef>
                <a:spcPct val="0"/>
              </a:spcBef>
              <a:spcAft>
                <a:spcPts val="612"/>
              </a:spcAft>
              <a:buSzPct val="90000"/>
              <a:buChar char="•"/>
              <a:defRPr sz="1200">
                <a:solidFill>
                  <a:schemeClr val="tx1"/>
                </a:solidFill>
                <a:latin typeface="+mn-lt"/>
              </a:defRPr>
            </a:lvl5pPr>
            <a:lvl6pPr marL="1657142" indent="-143360" algn="l" defTabSz="816422" rtl="0" eaLnBrk="1" fontAlgn="base" hangingPunct="1">
              <a:lnSpc>
                <a:spcPts val="1378"/>
              </a:lnSpc>
              <a:spcBef>
                <a:spcPct val="0"/>
              </a:spcBef>
              <a:spcAft>
                <a:spcPts val="612"/>
              </a:spcAft>
              <a:buSzPct val="90000"/>
              <a:buChar char="•"/>
              <a:defRPr sz="1400">
                <a:solidFill>
                  <a:schemeClr val="tx1"/>
                </a:solidFill>
                <a:latin typeface="+mn-lt"/>
              </a:defRPr>
            </a:lvl6pPr>
            <a:lvl7pPr marL="2007038" indent="-143360" algn="l" defTabSz="816422" rtl="0" eaLnBrk="1" fontAlgn="base" hangingPunct="1">
              <a:lnSpc>
                <a:spcPts val="1378"/>
              </a:lnSpc>
              <a:spcBef>
                <a:spcPct val="0"/>
              </a:spcBef>
              <a:spcAft>
                <a:spcPts val="612"/>
              </a:spcAft>
              <a:buSzPct val="90000"/>
              <a:buChar char="•"/>
              <a:defRPr sz="1400">
                <a:solidFill>
                  <a:schemeClr val="tx1"/>
                </a:solidFill>
                <a:latin typeface="+mn-lt"/>
              </a:defRPr>
            </a:lvl7pPr>
            <a:lvl8pPr marL="2356933" indent="-143360" algn="l" defTabSz="816422" rtl="0" eaLnBrk="1" fontAlgn="base" hangingPunct="1">
              <a:lnSpc>
                <a:spcPts val="1378"/>
              </a:lnSpc>
              <a:spcBef>
                <a:spcPct val="0"/>
              </a:spcBef>
              <a:spcAft>
                <a:spcPts val="612"/>
              </a:spcAft>
              <a:buSzPct val="90000"/>
              <a:buChar char="•"/>
              <a:defRPr sz="1400">
                <a:solidFill>
                  <a:schemeClr val="tx1"/>
                </a:solidFill>
                <a:latin typeface="+mn-lt"/>
              </a:defRPr>
            </a:lvl8pPr>
            <a:lvl9pPr marL="2706828" indent="-143360" algn="l" defTabSz="816422" rtl="0" eaLnBrk="1" fontAlgn="base" hangingPunct="1">
              <a:lnSpc>
                <a:spcPts val="1378"/>
              </a:lnSpc>
              <a:spcBef>
                <a:spcPct val="0"/>
              </a:spcBef>
              <a:spcAft>
                <a:spcPts val="612"/>
              </a:spcAft>
              <a:buSzPct val="90000"/>
              <a:buChar char="•"/>
              <a:defRPr sz="1400">
                <a:solidFill>
                  <a:schemeClr val="tx1"/>
                </a:solidFill>
                <a:latin typeface="+mn-lt"/>
              </a:defRPr>
            </a:lvl9pPr>
          </a:lstStyle>
          <a:p>
            <a:pPr marL="0" indent="0">
              <a:buNone/>
            </a:pPr>
            <a:r>
              <a:rPr lang="de-DE" sz="1600" kern="0" dirty="0"/>
              <a:t>Statt „Big Data“ sind 2016 nun „</a:t>
            </a:r>
            <a:r>
              <a:rPr lang="de-DE" sz="1600" b="1" kern="0" dirty="0"/>
              <a:t>Smart Data Discovery</a:t>
            </a:r>
            <a:r>
              <a:rPr lang="de-DE" sz="1600" kern="0" dirty="0"/>
              <a:t>“ und „</a:t>
            </a:r>
            <a:r>
              <a:rPr lang="de-DE" sz="1600" b="1" kern="0" dirty="0"/>
              <a:t>Data Broker </a:t>
            </a:r>
            <a:r>
              <a:rPr lang="de-DE" sz="1600" b="1" kern="0" dirty="0" err="1"/>
              <a:t>PaaS</a:t>
            </a:r>
            <a:r>
              <a:rPr lang="de-DE" sz="1600" kern="0" dirty="0"/>
              <a:t>“ die aufsteigenden Technologien. </a:t>
            </a:r>
          </a:p>
        </p:txBody>
      </p:sp>
      <p:graphicFrame>
        <p:nvGraphicFramePr>
          <p:cNvPr id="12" name="ChartObject"/>
          <p:cNvGraphicFramePr/>
          <p:nvPr>
            <p:extLst>
              <p:ext uri="{D42A27DB-BD31-4B8C-83A1-F6EECF244321}">
                <p14:modId xmlns:p14="http://schemas.microsoft.com/office/powerpoint/2010/main" val="1899794785"/>
              </p:ext>
            </p:extLst>
          </p:nvPr>
        </p:nvGraphicFramePr>
        <p:xfrm>
          <a:off x="8162898" y="3027091"/>
          <a:ext cx="3447910" cy="2766978"/>
        </p:xfrm>
        <a:graphic>
          <a:graphicData uri="http://schemas.openxmlformats.org/drawingml/2006/chart">
            <c:chart xmlns:c="http://schemas.openxmlformats.org/drawingml/2006/chart" xmlns:r="http://schemas.openxmlformats.org/officeDocument/2006/relationships" r:id="rId7"/>
          </a:graphicData>
        </a:graphic>
      </p:graphicFrame>
      <p:sp>
        <p:nvSpPr>
          <p:cNvPr id="13" name="Textfeld 13"/>
          <p:cNvSpPr txBox="1"/>
          <p:nvPr/>
        </p:nvSpPr>
        <p:spPr>
          <a:xfrm>
            <a:off x="8337281" y="5882348"/>
            <a:ext cx="2406689" cy="230832"/>
          </a:xfrm>
          <a:prstGeom prst="rect">
            <a:avLst/>
          </a:prstGeom>
          <a:noFill/>
        </p:spPr>
        <p:txBody>
          <a:bodyPr wrap="square" lIns="0" tIns="0" rtlCol="0">
            <a:spAutoFit/>
          </a:bodyPr>
          <a:lstStyle/>
          <a:p>
            <a:r>
              <a:rPr lang="de-DE" sz="700" dirty="0" err="1">
                <a:latin typeface="Arial"/>
              </a:rPr>
              <a:t>Statista</a:t>
            </a:r>
            <a:r>
              <a:rPr lang="de-DE" sz="700" dirty="0">
                <a:latin typeface="Arial"/>
              </a:rPr>
              <a:t>, März 2015.</a:t>
            </a:r>
            <a:endParaRPr lang="de-DE" sz="700" dirty="0">
              <a:latin typeface="Arial"/>
              <a:hlinkClick r:id="rId6"/>
            </a:endParaRPr>
          </a:p>
          <a:p>
            <a:endParaRPr lang="de-DE" sz="500" baseline="0" dirty="0"/>
          </a:p>
        </p:txBody>
      </p:sp>
      <p:sp>
        <p:nvSpPr>
          <p:cNvPr id="14" name="Inhaltsplatzhalter 5"/>
          <p:cNvSpPr txBox="1">
            <a:spLocks/>
          </p:cNvSpPr>
          <p:nvPr/>
        </p:nvSpPr>
        <p:spPr bwMode="auto">
          <a:xfrm>
            <a:off x="8337281" y="2072935"/>
            <a:ext cx="3087855" cy="792088"/>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marL="201676" indent="-201676" algn="l" defTabSz="816422" rtl="0" eaLnBrk="1" fontAlgn="base" hangingPunct="1">
              <a:lnSpc>
                <a:spcPts val="1684"/>
              </a:lnSpc>
              <a:spcBef>
                <a:spcPct val="0"/>
              </a:spcBef>
              <a:spcAft>
                <a:spcPts val="612"/>
              </a:spcAft>
              <a:buSzPct val="110000"/>
              <a:buFontTx/>
              <a:buBlip>
                <a:blip r:embed="rId5"/>
              </a:buBlip>
              <a:defRPr sz="1200">
                <a:solidFill>
                  <a:schemeClr val="tx1"/>
                </a:solidFill>
                <a:latin typeface="+mn-lt"/>
                <a:ea typeface="+mn-ea"/>
                <a:cs typeface="+mn-cs"/>
              </a:defRPr>
            </a:lvl1pPr>
            <a:lvl2pPr marL="201676" indent="-131211" algn="l" defTabSz="816422" rtl="0" eaLnBrk="1" fontAlgn="base" hangingPunct="1">
              <a:lnSpc>
                <a:spcPts val="1378"/>
              </a:lnSpc>
              <a:spcBef>
                <a:spcPct val="0"/>
              </a:spcBef>
              <a:spcAft>
                <a:spcPts val="612"/>
              </a:spcAft>
              <a:buSzPct val="90000"/>
              <a:buChar char="•"/>
              <a:defRPr sz="1200">
                <a:solidFill>
                  <a:schemeClr val="tx1"/>
                </a:solidFill>
                <a:latin typeface="+mn-lt"/>
              </a:defRPr>
            </a:lvl2pPr>
            <a:lvl3pPr marL="342606" indent="-140930" algn="l" defTabSz="816422" rtl="0" eaLnBrk="1" fontAlgn="base" hangingPunct="1">
              <a:lnSpc>
                <a:spcPts val="1378"/>
              </a:lnSpc>
              <a:spcBef>
                <a:spcPct val="0"/>
              </a:spcBef>
              <a:spcAft>
                <a:spcPts val="612"/>
              </a:spcAft>
              <a:buSzPct val="90000"/>
              <a:buChar char="•"/>
              <a:defRPr sz="1200">
                <a:solidFill>
                  <a:schemeClr val="tx1"/>
                </a:solidFill>
                <a:latin typeface="+mn-lt"/>
              </a:defRPr>
            </a:lvl3pPr>
            <a:lvl4pPr marL="482321" indent="-139715" algn="l" defTabSz="816422" rtl="0" eaLnBrk="1" fontAlgn="base" hangingPunct="1">
              <a:lnSpc>
                <a:spcPts val="1378"/>
              </a:lnSpc>
              <a:spcBef>
                <a:spcPct val="0"/>
              </a:spcBef>
              <a:spcAft>
                <a:spcPts val="612"/>
              </a:spcAft>
              <a:buSzPct val="90000"/>
              <a:buChar char="•"/>
              <a:defRPr sz="1200">
                <a:solidFill>
                  <a:schemeClr val="tx1"/>
                </a:solidFill>
                <a:latin typeface="+mn-lt"/>
              </a:defRPr>
            </a:lvl4pPr>
            <a:lvl5pPr marL="614746" indent="-132426" algn="l" defTabSz="816422" rtl="0" eaLnBrk="1" fontAlgn="base" hangingPunct="1">
              <a:lnSpc>
                <a:spcPts val="1378"/>
              </a:lnSpc>
              <a:spcBef>
                <a:spcPct val="0"/>
              </a:spcBef>
              <a:spcAft>
                <a:spcPts val="612"/>
              </a:spcAft>
              <a:buSzPct val="90000"/>
              <a:buChar char="•"/>
              <a:defRPr sz="1200">
                <a:solidFill>
                  <a:schemeClr val="tx1"/>
                </a:solidFill>
                <a:latin typeface="+mn-lt"/>
              </a:defRPr>
            </a:lvl5pPr>
            <a:lvl6pPr marL="1657142" indent="-143360" algn="l" defTabSz="816422" rtl="0" eaLnBrk="1" fontAlgn="base" hangingPunct="1">
              <a:lnSpc>
                <a:spcPts val="1378"/>
              </a:lnSpc>
              <a:spcBef>
                <a:spcPct val="0"/>
              </a:spcBef>
              <a:spcAft>
                <a:spcPts val="612"/>
              </a:spcAft>
              <a:buSzPct val="90000"/>
              <a:buChar char="•"/>
              <a:defRPr sz="1400">
                <a:solidFill>
                  <a:schemeClr val="tx1"/>
                </a:solidFill>
                <a:latin typeface="+mn-lt"/>
              </a:defRPr>
            </a:lvl6pPr>
            <a:lvl7pPr marL="2007038" indent="-143360" algn="l" defTabSz="816422" rtl="0" eaLnBrk="1" fontAlgn="base" hangingPunct="1">
              <a:lnSpc>
                <a:spcPts val="1378"/>
              </a:lnSpc>
              <a:spcBef>
                <a:spcPct val="0"/>
              </a:spcBef>
              <a:spcAft>
                <a:spcPts val="612"/>
              </a:spcAft>
              <a:buSzPct val="90000"/>
              <a:buChar char="•"/>
              <a:defRPr sz="1400">
                <a:solidFill>
                  <a:schemeClr val="tx1"/>
                </a:solidFill>
                <a:latin typeface="+mn-lt"/>
              </a:defRPr>
            </a:lvl7pPr>
            <a:lvl8pPr marL="2356933" indent="-143360" algn="l" defTabSz="816422" rtl="0" eaLnBrk="1" fontAlgn="base" hangingPunct="1">
              <a:lnSpc>
                <a:spcPts val="1378"/>
              </a:lnSpc>
              <a:spcBef>
                <a:spcPct val="0"/>
              </a:spcBef>
              <a:spcAft>
                <a:spcPts val="612"/>
              </a:spcAft>
              <a:buSzPct val="90000"/>
              <a:buChar char="•"/>
              <a:defRPr sz="1400">
                <a:solidFill>
                  <a:schemeClr val="tx1"/>
                </a:solidFill>
                <a:latin typeface="+mn-lt"/>
              </a:defRPr>
            </a:lvl8pPr>
            <a:lvl9pPr marL="2706828" indent="-143360" algn="l" defTabSz="816422" rtl="0" eaLnBrk="1" fontAlgn="base" hangingPunct="1">
              <a:lnSpc>
                <a:spcPts val="1378"/>
              </a:lnSpc>
              <a:spcBef>
                <a:spcPct val="0"/>
              </a:spcBef>
              <a:spcAft>
                <a:spcPts val="612"/>
              </a:spcAft>
              <a:buSzPct val="90000"/>
              <a:buChar char="•"/>
              <a:defRPr sz="1400">
                <a:solidFill>
                  <a:schemeClr val="tx1"/>
                </a:solidFill>
                <a:latin typeface="+mn-lt"/>
              </a:defRPr>
            </a:lvl9pPr>
          </a:lstStyle>
          <a:p>
            <a:pPr marL="0" indent="0">
              <a:buNone/>
            </a:pPr>
            <a:r>
              <a:rPr lang="de-DE" sz="1600" kern="0" dirty="0"/>
              <a:t>Umsatzanstieg mit Big Data Lösungen um </a:t>
            </a:r>
            <a:r>
              <a:rPr lang="de-DE" sz="1600" b="1" kern="0" dirty="0"/>
              <a:t>154%</a:t>
            </a:r>
            <a:r>
              <a:rPr lang="de-DE" sz="1600" kern="0" dirty="0"/>
              <a:t> von 2015 bis 2026 prognostiziert.</a:t>
            </a:r>
          </a:p>
        </p:txBody>
      </p:sp>
      <p:sp>
        <p:nvSpPr>
          <p:cNvPr id="15" name="TextBox 14"/>
          <p:cNvSpPr txBox="1"/>
          <p:nvPr/>
        </p:nvSpPr>
        <p:spPr>
          <a:xfrm>
            <a:off x="9566053" y="2819826"/>
            <a:ext cx="1518501" cy="523220"/>
          </a:xfrm>
          <a:prstGeom prst="rect">
            <a:avLst/>
          </a:prstGeom>
          <a:noFill/>
        </p:spPr>
        <p:txBody>
          <a:bodyPr wrap="square" rtlCol="0">
            <a:spAutoFit/>
          </a:bodyPr>
          <a:lstStyle/>
          <a:p>
            <a:r>
              <a:rPr lang="en-US" sz="1400" b="1" dirty="0"/>
              <a:t>2026</a:t>
            </a:r>
            <a:r>
              <a:rPr lang="en-US" sz="1400" dirty="0"/>
              <a:t>:</a:t>
            </a:r>
            <a:br>
              <a:rPr lang="en-US" sz="1400" dirty="0"/>
            </a:br>
            <a:r>
              <a:rPr lang="en-US" sz="1400" dirty="0"/>
              <a:t>84,69 </a:t>
            </a:r>
            <a:r>
              <a:rPr lang="en-US" sz="1400" dirty="0" err="1"/>
              <a:t>Mrd</a:t>
            </a:r>
            <a:r>
              <a:rPr lang="en-US" sz="1400" dirty="0"/>
              <a:t>. US$</a:t>
            </a:r>
            <a:endParaRPr lang="de-DE" sz="1400" dirty="0"/>
          </a:p>
        </p:txBody>
      </p:sp>
      <p:sp>
        <p:nvSpPr>
          <p:cNvPr id="16" name="TextBox 15"/>
          <p:cNvSpPr txBox="1"/>
          <p:nvPr/>
        </p:nvSpPr>
        <p:spPr>
          <a:xfrm>
            <a:off x="8534378" y="3546741"/>
            <a:ext cx="1518501" cy="523220"/>
          </a:xfrm>
          <a:prstGeom prst="rect">
            <a:avLst/>
          </a:prstGeom>
          <a:noFill/>
        </p:spPr>
        <p:txBody>
          <a:bodyPr wrap="square" rtlCol="0">
            <a:spAutoFit/>
          </a:bodyPr>
          <a:lstStyle/>
          <a:p>
            <a:r>
              <a:rPr lang="en-US" sz="1400" b="1" dirty="0"/>
              <a:t>2015</a:t>
            </a:r>
            <a:r>
              <a:rPr lang="en-US" sz="1400" dirty="0"/>
              <a:t>: </a:t>
            </a:r>
            <a:br>
              <a:rPr lang="en-US" sz="1400" dirty="0"/>
            </a:br>
            <a:r>
              <a:rPr lang="en-US" sz="1400" dirty="0"/>
              <a:t>33,31 </a:t>
            </a:r>
            <a:r>
              <a:rPr lang="en-US" sz="1400" dirty="0" err="1"/>
              <a:t>Mrd</a:t>
            </a:r>
            <a:r>
              <a:rPr lang="en-US" sz="1400" dirty="0"/>
              <a:t>. US$</a:t>
            </a:r>
            <a:endParaRPr lang="de-DE" sz="1400" dirty="0"/>
          </a:p>
        </p:txBody>
      </p:sp>
      <p:cxnSp>
        <p:nvCxnSpPr>
          <p:cNvPr id="18" name="Straight Arrow Connector 17"/>
          <p:cNvCxnSpPr/>
          <p:nvPr/>
        </p:nvCxnSpPr>
        <p:spPr>
          <a:xfrm flipV="1">
            <a:off x="9293629" y="3399705"/>
            <a:ext cx="587579" cy="3659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2316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0-#ppt_w/2"/>
                                          </p:val>
                                        </p:tav>
                                        <p:tav tm="100000">
                                          <p:val>
                                            <p:strVal val="#ppt_x"/>
                                          </p:val>
                                        </p:tav>
                                      </p:tavLst>
                                    </p:anim>
                                    <p:anim calcmode="lin" valueType="num">
                                      <p:cBhvr additive="base">
                                        <p:cTn id="36" dur="500" fill="hold"/>
                                        <p:tgtEl>
                                          <p:spTgt spid="12"/>
                                        </p:tgtEl>
                                        <p:attrNameLst>
                                          <p:attrName>ppt_y</p:attrName>
                                        </p:attrNameLst>
                                      </p:cBhvr>
                                      <p:tavLst>
                                        <p:tav tm="0">
                                          <p:val>
                                            <p:strVal val="#ppt_y"/>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ppt_x"/>
                                          </p:val>
                                        </p:tav>
                                        <p:tav tm="100000">
                                          <p:val>
                                            <p:strVal val="#ppt_x"/>
                                          </p:val>
                                        </p:tav>
                                      </p:tavLst>
                                    </p:anim>
                                    <p:anim calcmode="lin" valueType="num">
                                      <p:cBhvr additive="base">
                                        <p:cTn id="4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p:bldGraphic spid="12" grpId="0">
        <p:bldAsOne/>
      </p:bldGraphic>
      <p:bldP spid="13" grpId="0"/>
      <p:bldP spid="14" grpId="0"/>
      <p:bldP spid="15"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Wo </a:t>
            </a:r>
            <a:r>
              <a:rPr lang="en-US" dirty="0" err="1"/>
              <a:t>steht</a:t>
            </a:r>
            <a:r>
              <a:rPr lang="en-US" dirty="0"/>
              <a:t> die Deutsche </a:t>
            </a:r>
            <a:r>
              <a:rPr lang="en-US" dirty="0" err="1"/>
              <a:t>Wirtschaft</a:t>
            </a:r>
            <a:r>
              <a:rPr lang="en-US" dirty="0"/>
              <a:t>?</a:t>
            </a:r>
            <a:endParaRPr lang="de-DE" dirty="0"/>
          </a:p>
        </p:txBody>
      </p:sp>
      <p:sp>
        <p:nvSpPr>
          <p:cNvPr id="4" name="Datumsplatzhalter 3"/>
          <p:cNvSpPr>
            <a:spLocks noGrp="1"/>
          </p:cNvSpPr>
          <p:nvPr>
            <p:ph type="dt" sz="half" idx="10"/>
          </p:nvPr>
        </p:nvSpPr>
        <p:spPr/>
        <p:txBody>
          <a:bodyPr/>
          <a:lstStyle/>
          <a:p>
            <a:r>
              <a:rPr lang="de-DE"/>
              <a:t>26. September 2016</a:t>
            </a:r>
            <a:endParaRPr lang="en-US" dirty="0"/>
          </a:p>
        </p:txBody>
      </p:sp>
      <p:sp>
        <p:nvSpPr>
          <p:cNvPr id="5" name="Fußzeilenplatzhalter 4"/>
          <p:cNvSpPr>
            <a:spLocks noGrp="1"/>
          </p:cNvSpPr>
          <p:nvPr>
            <p:ph type="ftr" sz="quarter" idx="11"/>
          </p:nvPr>
        </p:nvSpPr>
        <p:spPr/>
        <p:txBody>
          <a:bodyPr/>
          <a:lstStyle/>
          <a:p>
            <a:r>
              <a:rPr lang="en-US"/>
              <a:t>DATAREALITY - Digitalisierung von Geschäftsprozessen</a:t>
            </a:r>
            <a:endParaRPr lang="en-US" dirty="0"/>
          </a:p>
        </p:txBody>
      </p:sp>
      <p:sp>
        <p:nvSpPr>
          <p:cNvPr id="6" name="Foliennummernplatzhalter 5"/>
          <p:cNvSpPr>
            <a:spLocks noGrp="1"/>
          </p:cNvSpPr>
          <p:nvPr>
            <p:ph type="sldNum" sz="quarter" idx="12"/>
          </p:nvPr>
        </p:nvSpPr>
        <p:spPr/>
        <p:txBody>
          <a:bodyPr/>
          <a:lstStyle/>
          <a:p>
            <a:fld id="{D57F1E4F-1CFF-5643-939E-217C01CDF565}" type="slidenum">
              <a:rPr lang="en-US" smtClean="0"/>
              <a:pPr/>
              <a:t>4</a:t>
            </a:fld>
            <a:endParaRPr lang="en-US" dirty="0"/>
          </a:p>
        </p:txBody>
      </p:sp>
      <p:pic>
        <p:nvPicPr>
          <p:cNvPr id="10" name="Picture 2" descr="http://img.welt.de/img/webwelt/crop152341012/4599405083-ci16x9-w780/DWO-WI-Internetwirtschaft-a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192" y="2083918"/>
            <a:ext cx="6232752" cy="3499930"/>
          </a:xfrm>
          <a:prstGeom prst="rect">
            <a:avLst/>
          </a:prstGeom>
          <a:noFill/>
          <a:extLst>
            <a:ext uri="{909E8E84-426E-40DD-AFC4-6F175D3DCCD1}">
              <a14:hiddenFill xmlns:a14="http://schemas.microsoft.com/office/drawing/2010/main">
                <a:solidFill>
                  <a:srgbClr val="FFFFFF"/>
                </a:solidFill>
              </a14:hiddenFill>
            </a:ext>
          </a:extLst>
        </p:spPr>
      </p:pic>
      <p:sp>
        <p:nvSpPr>
          <p:cNvPr id="8" name="Rechteck 7"/>
          <p:cNvSpPr/>
          <p:nvPr/>
        </p:nvSpPr>
        <p:spPr>
          <a:xfrm>
            <a:off x="6970643" y="2599705"/>
            <a:ext cx="4640165" cy="2585323"/>
          </a:xfrm>
          <a:prstGeom prst="rect">
            <a:avLst/>
          </a:prstGeom>
        </p:spPr>
        <p:txBody>
          <a:bodyPr wrap="square">
            <a:spAutoFit/>
          </a:bodyPr>
          <a:lstStyle/>
          <a:p>
            <a:pPr algn="ctr"/>
            <a:r>
              <a:rPr lang="de-DE" dirty="0"/>
              <a:t>„Deutschland hat bisher weder in der klassischen IKT-Branche noch in den neuen, internetbasierten Bereichen der digitalen Wirtschaft besondere Stärken aufbauen können. </a:t>
            </a:r>
            <a:r>
              <a:rPr lang="de-DE" b="1" dirty="0"/>
              <a:t>Die Politik in Deutschland hat es versäumt, gute Rahmenbedingungen für neue Geschäftsmodelle zu schaffen</a:t>
            </a:r>
            <a:r>
              <a:rPr lang="de-DE" dirty="0"/>
              <a:t>, sondern eher auf etablierte Strukturen und Modelle gesetzt..“*</a:t>
            </a:r>
          </a:p>
        </p:txBody>
      </p:sp>
      <p:sp>
        <p:nvSpPr>
          <p:cNvPr id="11" name="Rechteck 10"/>
          <p:cNvSpPr/>
          <p:nvPr/>
        </p:nvSpPr>
        <p:spPr>
          <a:xfrm>
            <a:off x="7318610" y="5705590"/>
            <a:ext cx="4534490" cy="246221"/>
          </a:xfrm>
          <a:prstGeom prst="rect">
            <a:avLst/>
          </a:prstGeom>
        </p:spPr>
        <p:txBody>
          <a:bodyPr wrap="square">
            <a:spAutoFit/>
          </a:bodyPr>
          <a:lstStyle/>
          <a:p>
            <a:r>
              <a:rPr lang="de-DE" sz="1000" dirty="0">
                <a:solidFill>
                  <a:schemeClr val="bg1">
                    <a:lumMod val="50000"/>
                  </a:schemeClr>
                </a:solidFill>
              </a:rPr>
              <a:t>* Quelle: http://www.e-fi.de/fileadmin/Gutachten_2016/EFI_Gutachten_2016.pdf</a:t>
            </a:r>
          </a:p>
        </p:txBody>
      </p:sp>
    </p:spTree>
    <p:extLst>
      <p:ext uri="{BB962C8B-B14F-4D97-AF65-F5344CB8AC3E}">
        <p14:creationId xmlns:p14="http://schemas.microsoft.com/office/powerpoint/2010/main" val="2455538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Wo </a:t>
            </a:r>
            <a:r>
              <a:rPr lang="en-US" dirty="0" err="1"/>
              <a:t>steht</a:t>
            </a:r>
            <a:r>
              <a:rPr lang="en-US" dirty="0"/>
              <a:t> die Deutsche </a:t>
            </a:r>
            <a:r>
              <a:rPr lang="en-US" dirty="0" err="1"/>
              <a:t>Wirtschaft</a:t>
            </a:r>
            <a:r>
              <a:rPr lang="en-US" dirty="0"/>
              <a:t>?</a:t>
            </a:r>
            <a:endParaRPr lang="de-DE" dirty="0"/>
          </a:p>
        </p:txBody>
      </p:sp>
      <p:sp>
        <p:nvSpPr>
          <p:cNvPr id="4" name="Datumsplatzhalter 3"/>
          <p:cNvSpPr>
            <a:spLocks noGrp="1"/>
          </p:cNvSpPr>
          <p:nvPr>
            <p:ph type="dt" sz="half" idx="10"/>
          </p:nvPr>
        </p:nvSpPr>
        <p:spPr/>
        <p:txBody>
          <a:bodyPr/>
          <a:lstStyle/>
          <a:p>
            <a:r>
              <a:rPr lang="de-DE"/>
              <a:t>26. September 2016</a:t>
            </a:r>
            <a:endParaRPr lang="en-US" dirty="0"/>
          </a:p>
        </p:txBody>
      </p:sp>
      <p:sp>
        <p:nvSpPr>
          <p:cNvPr id="5" name="Fußzeilenplatzhalter 4"/>
          <p:cNvSpPr>
            <a:spLocks noGrp="1"/>
          </p:cNvSpPr>
          <p:nvPr>
            <p:ph type="ftr" sz="quarter" idx="11"/>
          </p:nvPr>
        </p:nvSpPr>
        <p:spPr/>
        <p:txBody>
          <a:bodyPr/>
          <a:lstStyle/>
          <a:p>
            <a:r>
              <a:rPr lang="en-US"/>
              <a:t>DATAREALITY - Digitalisierung von Geschäftsprozessen</a:t>
            </a:r>
            <a:endParaRPr lang="en-US" dirty="0"/>
          </a:p>
        </p:txBody>
      </p:sp>
      <p:sp>
        <p:nvSpPr>
          <p:cNvPr id="6" name="Foliennummernplatzhalter 5"/>
          <p:cNvSpPr>
            <a:spLocks noGrp="1"/>
          </p:cNvSpPr>
          <p:nvPr>
            <p:ph type="sldNum" sz="quarter" idx="12"/>
          </p:nvPr>
        </p:nvSpPr>
        <p:spPr/>
        <p:txBody>
          <a:bodyPr/>
          <a:lstStyle/>
          <a:p>
            <a:fld id="{D57F1E4F-1CFF-5643-939E-217C01CDF565}" type="slidenum">
              <a:rPr lang="en-US" smtClean="0"/>
              <a:pPr/>
              <a:t>5</a:t>
            </a:fld>
            <a:endParaRPr lang="en-US" dirty="0"/>
          </a:p>
        </p:txBody>
      </p:sp>
      <p:graphicFrame>
        <p:nvGraphicFramePr>
          <p:cNvPr id="7" name="Diagramm 6"/>
          <p:cNvGraphicFramePr/>
          <p:nvPr>
            <p:extLst>
              <p:ext uri="{D42A27DB-BD31-4B8C-83A1-F6EECF244321}">
                <p14:modId xmlns:p14="http://schemas.microsoft.com/office/powerpoint/2010/main" val="376544777"/>
              </p:ext>
            </p:extLst>
          </p:nvPr>
        </p:nvGraphicFramePr>
        <p:xfrm>
          <a:off x="-304800" y="2214583"/>
          <a:ext cx="11052313" cy="32077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4" name="Textfeld 23"/>
          <p:cNvSpPr txBox="1"/>
          <p:nvPr/>
        </p:nvSpPr>
        <p:spPr>
          <a:xfrm>
            <a:off x="7209183" y="4214668"/>
            <a:ext cx="4421503" cy="161402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spcFirstLastPara="0" vert="horz" wrap="square" lIns="0" tIns="0" rIns="0" bIns="0" numCol="1" spcCol="1270" anchor="ctr" anchorCtr="0">
            <a:noAutofit/>
          </a:bodyPr>
          <a:lstStyle/>
          <a:p>
            <a:pPr marL="285750" indent="-285750">
              <a:buFont typeface="Arial" panose="020B0604020202020204" pitchFamily="34" charset="0"/>
              <a:buChar char="•"/>
            </a:pPr>
            <a:r>
              <a:rPr lang="en-US" dirty="0" err="1">
                <a:solidFill>
                  <a:schemeClr val="tx1"/>
                </a:solidFill>
              </a:rPr>
              <a:t>Anreize</a:t>
            </a:r>
            <a:r>
              <a:rPr lang="en-US" dirty="0">
                <a:solidFill>
                  <a:schemeClr val="tx1"/>
                </a:solidFill>
              </a:rPr>
              <a:t> </a:t>
            </a:r>
            <a:r>
              <a:rPr lang="en-US" dirty="0" err="1">
                <a:solidFill>
                  <a:schemeClr val="tx1"/>
                </a:solidFill>
              </a:rPr>
              <a:t>für</a:t>
            </a:r>
            <a:r>
              <a:rPr lang="en-US" dirty="0">
                <a:solidFill>
                  <a:schemeClr val="tx1"/>
                </a:solidFill>
              </a:rPr>
              <a:t> </a:t>
            </a:r>
            <a:r>
              <a:rPr lang="en-US" dirty="0" err="1">
                <a:solidFill>
                  <a:schemeClr val="tx1"/>
                </a:solidFill>
              </a:rPr>
              <a:t>neue</a:t>
            </a:r>
            <a:r>
              <a:rPr lang="en-US" dirty="0">
                <a:solidFill>
                  <a:schemeClr val="tx1"/>
                </a:solidFill>
              </a:rPr>
              <a:t> </a:t>
            </a:r>
            <a:r>
              <a:rPr lang="en-US" b="1" dirty="0" err="1">
                <a:solidFill>
                  <a:schemeClr val="tx1"/>
                </a:solidFill>
              </a:rPr>
              <a:t>Geschäftsmodelle</a:t>
            </a:r>
            <a:r>
              <a:rPr lang="en-US" dirty="0">
                <a:solidFill>
                  <a:schemeClr val="tx1"/>
                </a:solidFill>
              </a:rPr>
              <a:t>?</a:t>
            </a:r>
          </a:p>
          <a:p>
            <a:pPr marL="285750" indent="-285750">
              <a:buFont typeface="Arial" panose="020B0604020202020204" pitchFamily="34" charset="0"/>
              <a:buChar char="•"/>
            </a:pPr>
            <a:r>
              <a:rPr lang="en-US" dirty="0" err="1">
                <a:solidFill>
                  <a:schemeClr val="tx1"/>
                </a:solidFill>
              </a:rPr>
              <a:t>Raum</a:t>
            </a:r>
            <a:r>
              <a:rPr lang="en-US" dirty="0">
                <a:solidFill>
                  <a:schemeClr val="tx1"/>
                </a:solidFill>
              </a:rPr>
              <a:t> </a:t>
            </a:r>
            <a:r>
              <a:rPr lang="en-US" dirty="0" err="1">
                <a:solidFill>
                  <a:schemeClr val="tx1"/>
                </a:solidFill>
              </a:rPr>
              <a:t>für</a:t>
            </a:r>
            <a:r>
              <a:rPr lang="en-US" dirty="0">
                <a:solidFill>
                  <a:schemeClr val="tx1"/>
                </a:solidFill>
              </a:rPr>
              <a:t> </a:t>
            </a:r>
            <a:r>
              <a:rPr lang="en-US" b="1" dirty="0" err="1">
                <a:solidFill>
                  <a:schemeClr val="tx1"/>
                </a:solidFill>
              </a:rPr>
              <a:t>Kreativität</a:t>
            </a:r>
            <a:r>
              <a:rPr lang="en-US" dirty="0">
                <a:solidFill>
                  <a:schemeClr val="tx1"/>
                </a:solidFill>
              </a:rPr>
              <a:t>?</a:t>
            </a:r>
          </a:p>
          <a:p>
            <a:pPr marL="285750" indent="-285750">
              <a:buFont typeface="Arial" panose="020B0604020202020204" pitchFamily="34" charset="0"/>
              <a:buChar char="•"/>
            </a:pPr>
            <a:r>
              <a:rPr lang="en-US" dirty="0" err="1">
                <a:solidFill>
                  <a:schemeClr val="tx1"/>
                </a:solidFill>
              </a:rPr>
              <a:t>Anpassung</a:t>
            </a:r>
            <a:r>
              <a:rPr lang="en-US" dirty="0">
                <a:solidFill>
                  <a:schemeClr val="tx1"/>
                </a:solidFill>
              </a:rPr>
              <a:t> des (Hoch)</a:t>
            </a:r>
            <a:r>
              <a:rPr lang="en-US" b="1" dirty="0" err="1">
                <a:solidFill>
                  <a:schemeClr val="tx1"/>
                </a:solidFill>
              </a:rPr>
              <a:t>Schulsystems</a:t>
            </a:r>
            <a:r>
              <a:rPr lang="en-US" dirty="0">
                <a:solidFill>
                  <a:schemeClr val="tx1"/>
                </a:solidFill>
              </a:rPr>
              <a:t>?</a:t>
            </a:r>
          </a:p>
          <a:p>
            <a:pPr marL="285750" indent="-285750">
              <a:buFont typeface="Arial" panose="020B0604020202020204" pitchFamily="34" charset="0"/>
              <a:buChar char="•"/>
            </a:pPr>
            <a:r>
              <a:rPr lang="en-US" b="1" dirty="0" err="1">
                <a:solidFill>
                  <a:schemeClr val="tx1"/>
                </a:solidFill>
              </a:rPr>
              <a:t>Kooperationsbereitschaft</a:t>
            </a:r>
            <a:r>
              <a:rPr lang="en-US" dirty="0">
                <a:solidFill>
                  <a:schemeClr val="tx1"/>
                </a:solidFill>
              </a:rPr>
              <a:t> </a:t>
            </a:r>
            <a:r>
              <a:rPr lang="en-US" dirty="0" err="1">
                <a:solidFill>
                  <a:schemeClr val="tx1"/>
                </a:solidFill>
              </a:rPr>
              <a:t>untereinander</a:t>
            </a:r>
            <a:r>
              <a:rPr lang="en-US" dirty="0">
                <a:solidFill>
                  <a:schemeClr val="tx1"/>
                </a:solidFill>
              </a:rPr>
              <a:t>?</a:t>
            </a:r>
          </a:p>
          <a:p>
            <a:pPr marL="285750" indent="-285750">
              <a:buFont typeface="Arial" panose="020B0604020202020204" pitchFamily="34" charset="0"/>
              <a:buChar char="•"/>
            </a:pPr>
            <a:r>
              <a:rPr lang="en-US" dirty="0" err="1">
                <a:solidFill>
                  <a:schemeClr val="tx1"/>
                </a:solidFill>
              </a:rPr>
              <a:t>Regulatorische</a:t>
            </a:r>
            <a:r>
              <a:rPr lang="en-US" dirty="0">
                <a:solidFill>
                  <a:schemeClr val="tx1"/>
                </a:solidFill>
              </a:rPr>
              <a:t> </a:t>
            </a:r>
            <a:r>
              <a:rPr lang="en-US" b="1" dirty="0" err="1">
                <a:solidFill>
                  <a:schemeClr val="tx1"/>
                </a:solidFill>
              </a:rPr>
              <a:t>Rahmenbedingungen</a:t>
            </a:r>
            <a:r>
              <a:rPr lang="en-US" dirty="0">
                <a:solidFill>
                  <a:schemeClr val="tx1"/>
                </a:solidFill>
              </a:rPr>
              <a:t>?</a:t>
            </a:r>
          </a:p>
        </p:txBody>
      </p:sp>
    </p:spTree>
    <p:extLst>
      <p:ext uri="{BB962C8B-B14F-4D97-AF65-F5344CB8AC3E}">
        <p14:creationId xmlns:p14="http://schemas.microsoft.com/office/powerpoint/2010/main" val="21987170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normAutofit/>
          </a:bodyPr>
          <a:lstStyle/>
          <a:p>
            <a:pPr marL="0" indent="0">
              <a:buNone/>
            </a:pPr>
            <a:r>
              <a:rPr lang="en-US" sz="2400" dirty="0"/>
              <a:t>Die </a:t>
            </a:r>
            <a:r>
              <a:rPr lang="en-US" sz="2400" dirty="0" err="1"/>
              <a:t>meisten</a:t>
            </a:r>
            <a:r>
              <a:rPr lang="en-US" sz="2400" dirty="0"/>
              <a:t> </a:t>
            </a:r>
            <a:r>
              <a:rPr lang="en-US" sz="2400" dirty="0" err="1"/>
              <a:t>digitalen</a:t>
            </a:r>
            <a:r>
              <a:rPr lang="en-US" sz="2400" dirty="0"/>
              <a:t> </a:t>
            </a:r>
            <a:r>
              <a:rPr lang="en-US" sz="2400" dirty="0" err="1"/>
              <a:t>Geschäftsmodelle</a:t>
            </a:r>
            <a:r>
              <a:rPr lang="en-US" sz="2400" dirty="0"/>
              <a:t> </a:t>
            </a:r>
            <a:r>
              <a:rPr lang="en-US" sz="2400" dirty="0" err="1"/>
              <a:t>basieren</a:t>
            </a:r>
            <a:r>
              <a:rPr lang="en-US" sz="2400" dirty="0"/>
              <a:t> </a:t>
            </a:r>
            <a:r>
              <a:rPr lang="en-US" sz="2400" dirty="0" err="1"/>
              <a:t>sowohl</a:t>
            </a:r>
            <a:r>
              <a:rPr lang="en-US" sz="2400" dirty="0"/>
              <a:t> B2C </a:t>
            </a:r>
            <a:r>
              <a:rPr lang="en-US" sz="2400" dirty="0" err="1"/>
              <a:t>als</a:t>
            </a:r>
            <a:r>
              <a:rPr lang="en-US" sz="2400" dirty="0"/>
              <a:t> </a:t>
            </a:r>
            <a:r>
              <a:rPr lang="en-US" sz="2400" dirty="0" err="1"/>
              <a:t>auch</a:t>
            </a:r>
            <a:r>
              <a:rPr lang="en-US" sz="2400" dirty="0"/>
              <a:t> B2B auf</a:t>
            </a:r>
          </a:p>
          <a:p>
            <a:pPr lvl="1"/>
            <a:r>
              <a:rPr lang="en-US" sz="2400" b="1" dirty="0" err="1"/>
              <a:t>Werbung</a:t>
            </a:r>
            <a:r>
              <a:rPr lang="en-US" sz="2400" dirty="0"/>
              <a:t> (Klicks, Leads, </a:t>
            </a:r>
            <a:r>
              <a:rPr lang="en-US" sz="2400" dirty="0" err="1"/>
              <a:t>Daten</a:t>
            </a:r>
            <a:r>
              <a:rPr lang="en-US" sz="2400" dirty="0"/>
              <a:t>) </a:t>
            </a:r>
            <a:br>
              <a:rPr lang="en-US" sz="2400" dirty="0"/>
            </a:br>
            <a:r>
              <a:rPr lang="en-US" sz="2400" dirty="0">
                <a:sym typeface="Wingdings" panose="05000000000000000000" pitchFamily="2" charset="2"/>
              </a:rPr>
              <a:t> Google, </a:t>
            </a:r>
            <a:r>
              <a:rPr lang="en-US" sz="2400" dirty="0" err="1">
                <a:sym typeface="Wingdings" panose="05000000000000000000" pitchFamily="2" charset="2"/>
              </a:rPr>
              <a:t>ebay</a:t>
            </a:r>
            <a:r>
              <a:rPr lang="en-US" sz="2400" dirty="0">
                <a:sym typeface="Wingdings" panose="05000000000000000000" pitchFamily="2" charset="2"/>
              </a:rPr>
              <a:t>,  Amazon</a:t>
            </a:r>
            <a:endParaRPr lang="en-US" sz="2400" dirty="0"/>
          </a:p>
          <a:p>
            <a:pPr lvl="1"/>
            <a:r>
              <a:rPr lang="en-US" sz="2400" b="1" dirty="0" err="1"/>
              <a:t>Kostenpflichtigen</a:t>
            </a:r>
            <a:r>
              <a:rPr lang="en-US" sz="2400" b="1" dirty="0"/>
              <a:t> </a:t>
            </a:r>
            <a:r>
              <a:rPr lang="en-US" sz="2400" b="1" dirty="0" err="1"/>
              <a:t>Diensten</a:t>
            </a:r>
            <a:r>
              <a:rPr lang="en-US" sz="2400" b="1" dirty="0"/>
              <a:t> </a:t>
            </a:r>
            <a:br>
              <a:rPr lang="en-US" sz="2400" b="1" dirty="0"/>
            </a:br>
            <a:r>
              <a:rPr lang="en-US" sz="2400" dirty="0">
                <a:sym typeface="Wingdings" panose="05000000000000000000" pitchFamily="2" charset="2"/>
              </a:rPr>
              <a:t> Microsoft,  Avira, </a:t>
            </a:r>
            <a:r>
              <a:rPr lang="en-US" sz="2400" dirty="0" err="1">
                <a:sym typeface="Wingdings" panose="05000000000000000000" pitchFamily="2" charset="2"/>
              </a:rPr>
              <a:t>Stepstone</a:t>
            </a:r>
            <a:endParaRPr lang="en-US" sz="2400" dirty="0"/>
          </a:p>
          <a:p>
            <a:pPr lvl="1"/>
            <a:r>
              <a:rPr lang="en-US" sz="2400" b="1" dirty="0" err="1"/>
              <a:t>Kostenpflichtigen</a:t>
            </a:r>
            <a:r>
              <a:rPr lang="en-US" sz="2400" b="1" dirty="0"/>
              <a:t> </a:t>
            </a:r>
            <a:r>
              <a:rPr lang="en-US" sz="2400" b="1" dirty="0" err="1"/>
              <a:t>Zugängen</a:t>
            </a:r>
            <a:r>
              <a:rPr lang="en-US" sz="2400" b="1" dirty="0"/>
              <a:t> </a:t>
            </a:r>
            <a:r>
              <a:rPr lang="en-US" sz="2400" b="1" dirty="0" err="1"/>
              <a:t>zu</a:t>
            </a:r>
            <a:r>
              <a:rPr lang="en-US" sz="2400" b="1" dirty="0"/>
              <a:t> </a:t>
            </a:r>
            <a:r>
              <a:rPr lang="en-US" sz="2400" b="1" dirty="0" err="1"/>
              <a:t>Diensten</a:t>
            </a:r>
            <a:r>
              <a:rPr lang="en-US" sz="2400" b="1" dirty="0"/>
              <a:t> </a:t>
            </a:r>
            <a:r>
              <a:rPr lang="en-US" sz="2400" dirty="0"/>
              <a:t>(</a:t>
            </a:r>
            <a:r>
              <a:rPr lang="en-US" sz="2400" dirty="0" err="1"/>
              <a:t>Portale</a:t>
            </a:r>
            <a:r>
              <a:rPr lang="en-US" sz="2400" dirty="0"/>
              <a:t>, </a:t>
            </a:r>
            <a:r>
              <a:rPr lang="en-US" sz="2400" dirty="0" err="1"/>
              <a:t>Plattformen</a:t>
            </a:r>
            <a:r>
              <a:rPr lang="en-US" sz="2400" dirty="0"/>
              <a:t>) </a:t>
            </a:r>
            <a:br>
              <a:rPr lang="en-US" sz="2400" dirty="0"/>
            </a:br>
            <a:r>
              <a:rPr lang="en-US" sz="2400" dirty="0">
                <a:sym typeface="Wingdings" panose="05000000000000000000" pitchFamily="2" charset="2"/>
              </a:rPr>
              <a:t> Netflix, Spotify</a:t>
            </a:r>
            <a:endParaRPr lang="en-US" sz="2400" dirty="0"/>
          </a:p>
          <a:p>
            <a:pPr lvl="1"/>
            <a:endParaRPr lang="de-DE" sz="2400" dirty="0"/>
          </a:p>
        </p:txBody>
      </p:sp>
      <p:sp>
        <p:nvSpPr>
          <p:cNvPr id="2" name="Titel 1"/>
          <p:cNvSpPr>
            <a:spLocks noGrp="1"/>
          </p:cNvSpPr>
          <p:nvPr>
            <p:ph type="title"/>
          </p:nvPr>
        </p:nvSpPr>
        <p:spPr/>
        <p:txBody>
          <a:bodyPr/>
          <a:lstStyle/>
          <a:p>
            <a:r>
              <a:rPr lang="en-US" dirty="0" err="1"/>
              <a:t>Wie</a:t>
            </a:r>
            <a:r>
              <a:rPr lang="en-US" dirty="0"/>
              <a:t> </a:t>
            </a:r>
            <a:r>
              <a:rPr lang="en-US" dirty="0" err="1"/>
              <a:t>sehen</a:t>
            </a:r>
            <a:r>
              <a:rPr lang="en-US" dirty="0"/>
              <a:t> </a:t>
            </a:r>
            <a:r>
              <a:rPr lang="en-US" dirty="0" err="1"/>
              <a:t>erfolgreiche</a:t>
            </a:r>
            <a:r>
              <a:rPr lang="en-US" dirty="0"/>
              <a:t> </a:t>
            </a:r>
            <a:r>
              <a:rPr lang="en-US" dirty="0" err="1"/>
              <a:t>digitale</a:t>
            </a:r>
            <a:r>
              <a:rPr lang="en-US" dirty="0"/>
              <a:t> </a:t>
            </a:r>
            <a:r>
              <a:rPr lang="en-US" dirty="0" err="1"/>
              <a:t>GeschäftsModelle</a:t>
            </a:r>
            <a:r>
              <a:rPr lang="en-US" dirty="0"/>
              <a:t> </a:t>
            </a:r>
            <a:r>
              <a:rPr lang="en-US" dirty="0" err="1"/>
              <a:t>aus</a:t>
            </a:r>
            <a:r>
              <a:rPr lang="en-US" dirty="0"/>
              <a:t>?</a:t>
            </a:r>
            <a:endParaRPr lang="de-DE" dirty="0"/>
          </a:p>
        </p:txBody>
      </p:sp>
      <p:sp>
        <p:nvSpPr>
          <p:cNvPr id="4" name="Datumsplatzhalter 3"/>
          <p:cNvSpPr>
            <a:spLocks noGrp="1"/>
          </p:cNvSpPr>
          <p:nvPr>
            <p:ph type="dt" sz="half" idx="10"/>
          </p:nvPr>
        </p:nvSpPr>
        <p:spPr/>
        <p:txBody>
          <a:bodyPr/>
          <a:lstStyle/>
          <a:p>
            <a:r>
              <a:rPr lang="de-DE"/>
              <a:t>26. September 2016</a:t>
            </a:r>
            <a:endParaRPr lang="en-US" dirty="0"/>
          </a:p>
        </p:txBody>
      </p:sp>
      <p:sp>
        <p:nvSpPr>
          <p:cNvPr id="5" name="Fußzeilenplatzhalter 4"/>
          <p:cNvSpPr>
            <a:spLocks noGrp="1"/>
          </p:cNvSpPr>
          <p:nvPr>
            <p:ph type="ftr" sz="quarter" idx="11"/>
          </p:nvPr>
        </p:nvSpPr>
        <p:spPr/>
        <p:txBody>
          <a:bodyPr/>
          <a:lstStyle/>
          <a:p>
            <a:r>
              <a:rPr lang="en-US"/>
              <a:t>DATAREALITY - Digitalisierung von Geschäftsprozessen</a:t>
            </a:r>
            <a:endParaRPr lang="en-US" dirty="0"/>
          </a:p>
        </p:txBody>
      </p:sp>
      <p:sp>
        <p:nvSpPr>
          <p:cNvPr id="6" name="Foliennummernplatzhalter 5"/>
          <p:cNvSpPr>
            <a:spLocks noGrp="1"/>
          </p:cNvSpPr>
          <p:nvPr>
            <p:ph type="sldNum" sz="quarter" idx="12"/>
          </p:nvPr>
        </p:nvSpPr>
        <p:spPr/>
        <p:txBody>
          <a:bodyPr/>
          <a:lstStyle/>
          <a:p>
            <a:fld id="{D57F1E4F-1CFF-5643-939E-217C01CDF565}" type="slidenum">
              <a:rPr lang="en-US" smtClean="0"/>
              <a:pPr/>
              <a:t>6</a:t>
            </a:fld>
            <a:endParaRPr lang="en-US" dirty="0"/>
          </a:p>
        </p:txBody>
      </p:sp>
      <p:sp>
        <p:nvSpPr>
          <p:cNvPr id="10" name="Textfeld 9"/>
          <p:cNvSpPr txBox="1"/>
          <p:nvPr/>
        </p:nvSpPr>
        <p:spPr>
          <a:xfrm>
            <a:off x="9578395" y="2615935"/>
            <a:ext cx="872355" cy="1446550"/>
          </a:xfrm>
          <a:prstGeom prst="rect">
            <a:avLst/>
          </a:prstGeom>
          <a:noFill/>
        </p:spPr>
        <p:txBody>
          <a:bodyPr wrap="none" rtlCol="0">
            <a:spAutoFit/>
          </a:bodyPr>
          <a:lstStyle/>
          <a:p>
            <a:r>
              <a:rPr lang="en-US" sz="8800" dirty="0">
                <a:solidFill>
                  <a:schemeClr val="accent2"/>
                </a:solidFill>
              </a:rPr>
              <a:t>€</a:t>
            </a:r>
            <a:endParaRPr lang="de-DE" sz="8800" dirty="0">
              <a:solidFill>
                <a:schemeClr val="accent2"/>
              </a:solidFill>
            </a:endParaRPr>
          </a:p>
        </p:txBody>
      </p:sp>
      <p:sp>
        <p:nvSpPr>
          <p:cNvPr id="11" name="Textfeld 10"/>
          <p:cNvSpPr txBox="1"/>
          <p:nvPr/>
        </p:nvSpPr>
        <p:spPr>
          <a:xfrm>
            <a:off x="9838059" y="3080475"/>
            <a:ext cx="872355" cy="1446550"/>
          </a:xfrm>
          <a:prstGeom prst="rect">
            <a:avLst/>
          </a:prstGeom>
          <a:noFill/>
        </p:spPr>
        <p:txBody>
          <a:bodyPr wrap="none" rtlCol="0">
            <a:spAutoFit/>
          </a:bodyPr>
          <a:lstStyle/>
          <a:p>
            <a:r>
              <a:rPr lang="en-US" sz="8800" dirty="0">
                <a:solidFill>
                  <a:schemeClr val="accent1"/>
                </a:solidFill>
              </a:rPr>
              <a:t>€</a:t>
            </a:r>
            <a:endParaRPr lang="de-DE" sz="8800" dirty="0">
              <a:solidFill>
                <a:schemeClr val="accent1"/>
              </a:solidFill>
            </a:endParaRPr>
          </a:p>
        </p:txBody>
      </p:sp>
      <p:sp>
        <p:nvSpPr>
          <p:cNvPr id="12" name="Textfeld 11"/>
          <p:cNvSpPr txBox="1"/>
          <p:nvPr/>
        </p:nvSpPr>
        <p:spPr>
          <a:xfrm>
            <a:off x="10014572" y="3609607"/>
            <a:ext cx="872355" cy="1446550"/>
          </a:xfrm>
          <a:prstGeom prst="rect">
            <a:avLst/>
          </a:prstGeom>
          <a:noFill/>
        </p:spPr>
        <p:txBody>
          <a:bodyPr wrap="none" rtlCol="0">
            <a:spAutoFit/>
          </a:bodyPr>
          <a:lstStyle/>
          <a:p>
            <a:r>
              <a:rPr lang="en-US" sz="8800" dirty="0">
                <a:solidFill>
                  <a:schemeClr val="bg1">
                    <a:lumMod val="50000"/>
                  </a:schemeClr>
                </a:solidFill>
              </a:rPr>
              <a:t>€</a:t>
            </a:r>
            <a:endParaRPr lang="de-DE" sz="8800" dirty="0">
              <a:solidFill>
                <a:schemeClr val="bg1">
                  <a:lumMod val="50000"/>
                </a:schemeClr>
              </a:solidFill>
            </a:endParaRPr>
          </a:p>
        </p:txBody>
      </p:sp>
    </p:spTree>
    <p:extLst>
      <p:ext uri="{BB962C8B-B14F-4D97-AF65-F5344CB8AC3E}">
        <p14:creationId xmlns:p14="http://schemas.microsoft.com/office/powerpoint/2010/main" val="1609607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a:t>Wie</a:t>
            </a:r>
            <a:r>
              <a:rPr lang="en-US" dirty="0"/>
              <a:t> </a:t>
            </a:r>
            <a:r>
              <a:rPr lang="en-US" dirty="0" err="1"/>
              <a:t>sehen</a:t>
            </a:r>
            <a:r>
              <a:rPr lang="en-US" dirty="0"/>
              <a:t> </a:t>
            </a:r>
            <a:r>
              <a:rPr lang="en-US" dirty="0" err="1"/>
              <a:t>erfolgreiche</a:t>
            </a:r>
            <a:r>
              <a:rPr lang="en-US" dirty="0"/>
              <a:t> </a:t>
            </a:r>
            <a:r>
              <a:rPr lang="en-US" dirty="0" err="1"/>
              <a:t>digitale</a:t>
            </a:r>
            <a:r>
              <a:rPr lang="en-US" dirty="0"/>
              <a:t> </a:t>
            </a:r>
            <a:r>
              <a:rPr lang="en-US" dirty="0" err="1"/>
              <a:t>GeschäftsModelle</a:t>
            </a:r>
            <a:r>
              <a:rPr lang="en-US" dirty="0"/>
              <a:t> </a:t>
            </a:r>
            <a:r>
              <a:rPr lang="en-US" dirty="0" err="1"/>
              <a:t>aus</a:t>
            </a:r>
            <a:r>
              <a:rPr lang="en-US" dirty="0"/>
              <a:t>?</a:t>
            </a:r>
            <a:endParaRPr lang="de-DE" dirty="0"/>
          </a:p>
        </p:txBody>
      </p:sp>
      <p:sp>
        <p:nvSpPr>
          <p:cNvPr id="4" name="Datumsplatzhalter 3"/>
          <p:cNvSpPr>
            <a:spLocks noGrp="1"/>
          </p:cNvSpPr>
          <p:nvPr>
            <p:ph type="dt" sz="half" idx="10"/>
          </p:nvPr>
        </p:nvSpPr>
        <p:spPr/>
        <p:txBody>
          <a:bodyPr/>
          <a:lstStyle/>
          <a:p>
            <a:r>
              <a:rPr lang="de-DE"/>
              <a:t>26. September 2016</a:t>
            </a:r>
            <a:endParaRPr lang="en-US" dirty="0"/>
          </a:p>
        </p:txBody>
      </p:sp>
      <p:sp>
        <p:nvSpPr>
          <p:cNvPr id="5" name="Fußzeilenplatzhalter 4"/>
          <p:cNvSpPr>
            <a:spLocks noGrp="1"/>
          </p:cNvSpPr>
          <p:nvPr>
            <p:ph type="ftr" sz="quarter" idx="11"/>
          </p:nvPr>
        </p:nvSpPr>
        <p:spPr/>
        <p:txBody>
          <a:bodyPr/>
          <a:lstStyle/>
          <a:p>
            <a:r>
              <a:rPr lang="en-US"/>
              <a:t>DATAREALITY - Digitalisierung von Geschäftsprozessen</a:t>
            </a:r>
            <a:endParaRPr lang="en-US" dirty="0"/>
          </a:p>
        </p:txBody>
      </p:sp>
      <p:sp>
        <p:nvSpPr>
          <p:cNvPr id="6" name="Foliennummernplatzhalter 5"/>
          <p:cNvSpPr>
            <a:spLocks noGrp="1"/>
          </p:cNvSpPr>
          <p:nvPr>
            <p:ph type="sldNum" sz="quarter" idx="12"/>
          </p:nvPr>
        </p:nvSpPr>
        <p:spPr>
          <a:xfrm>
            <a:off x="10568342" y="5951811"/>
            <a:ext cx="1052508" cy="365125"/>
          </a:xfrm>
        </p:spPr>
        <p:txBody>
          <a:bodyPr/>
          <a:lstStyle/>
          <a:p>
            <a:fld id="{D57F1E4F-1CFF-5643-939E-217C01CDF565}" type="slidenum">
              <a:rPr lang="en-US" smtClean="0"/>
              <a:pPr/>
              <a:t>7</a:t>
            </a:fld>
            <a:endParaRPr lang="en-US" dirty="0"/>
          </a:p>
        </p:txBody>
      </p:sp>
      <p:pic>
        <p:nvPicPr>
          <p:cNvPr id="2052" name="Picture 4" descr="https://upload.wikimedia.org/wikipedia/commons/thumb/7/7c/Facebook_New_Logo_(2015).svg/220px-Facebook_New_Logo_(2015).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1440" y="2954106"/>
            <a:ext cx="1749346" cy="659984"/>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s://www.flutlicht.biz/wp-content/uploads/2016/02/LinkedIn_Logo_sv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45428" y="2954106"/>
            <a:ext cx="1850572" cy="501678"/>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http://www.politikaspolecnost.cz/wp-content/uploads/2015/06/Uber.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72632" y="2667142"/>
            <a:ext cx="1251540" cy="1233912"/>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Image result for "/>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671528" y="3062948"/>
            <a:ext cx="1896814" cy="366052"/>
          </a:xfrm>
          <a:prstGeom prst="rect">
            <a:avLst/>
          </a:prstGeom>
          <a:noFill/>
          <a:extLst>
            <a:ext uri="{909E8E84-426E-40DD-AFC4-6F175D3DCCD1}">
              <a14:hiddenFill xmlns:a14="http://schemas.microsoft.com/office/drawing/2010/main">
                <a:solidFill>
                  <a:srgbClr val="FFFFFF"/>
                </a:solidFill>
              </a14:hiddenFill>
            </a:ext>
          </a:extLst>
        </p:spPr>
      </p:pic>
      <p:pic>
        <p:nvPicPr>
          <p:cNvPr id="14" name="Grafik 13"/>
          <p:cNvPicPr>
            <a:picLocks noChangeAspect="1"/>
          </p:cNvPicPr>
          <p:nvPr/>
        </p:nvPicPr>
        <p:blipFill>
          <a:blip r:embed="rId7"/>
          <a:stretch>
            <a:fillRect/>
          </a:stretch>
        </p:blipFill>
        <p:spPr>
          <a:xfrm>
            <a:off x="3389548" y="4143109"/>
            <a:ext cx="5638802" cy="1562322"/>
          </a:xfrm>
          <a:prstGeom prst="rect">
            <a:avLst/>
          </a:prstGeom>
        </p:spPr>
      </p:pic>
      <p:sp>
        <p:nvSpPr>
          <p:cNvPr id="15" name="Textfeld 14"/>
          <p:cNvSpPr txBox="1"/>
          <p:nvPr/>
        </p:nvSpPr>
        <p:spPr>
          <a:xfrm>
            <a:off x="4245428" y="4243093"/>
            <a:ext cx="4415568" cy="1015663"/>
          </a:xfrm>
          <a:prstGeom prst="rect">
            <a:avLst/>
          </a:prstGeom>
          <a:noFill/>
        </p:spPr>
        <p:txBody>
          <a:bodyPr wrap="none" rtlCol="0">
            <a:spAutoFit/>
          </a:bodyPr>
          <a:lstStyle/>
          <a:p>
            <a:r>
              <a:rPr lang="en-US" sz="2000" b="1" dirty="0" err="1">
                <a:solidFill>
                  <a:schemeClr val="bg1"/>
                </a:solidFill>
              </a:rPr>
              <a:t>PewDiePie</a:t>
            </a:r>
            <a:r>
              <a:rPr lang="en-US" sz="2000" b="1" dirty="0">
                <a:solidFill>
                  <a:schemeClr val="bg1"/>
                </a:solidFill>
              </a:rPr>
              <a:t> - </a:t>
            </a:r>
            <a:r>
              <a:rPr lang="en-US" sz="2000" b="1" dirty="0" err="1">
                <a:solidFill>
                  <a:schemeClr val="bg1"/>
                </a:solidFill>
              </a:rPr>
              <a:t>größter</a:t>
            </a:r>
            <a:r>
              <a:rPr lang="en-US" sz="2000" b="1" dirty="0">
                <a:solidFill>
                  <a:schemeClr val="bg1"/>
                </a:solidFill>
              </a:rPr>
              <a:t> </a:t>
            </a:r>
            <a:r>
              <a:rPr lang="en-US" sz="2000" b="1" dirty="0" err="1">
                <a:solidFill>
                  <a:schemeClr val="bg1"/>
                </a:solidFill>
              </a:rPr>
              <a:t>Youtube</a:t>
            </a:r>
            <a:r>
              <a:rPr lang="en-US" sz="2000" b="1" dirty="0">
                <a:solidFill>
                  <a:schemeClr val="bg1"/>
                </a:solidFill>
              </a:rPr>
              <a:t> Star</a:t>
            </a:r>
          </a:p>
          <a:p>
            <a:r>
              <a:rPr lang="en-US" sz="2000" b="1" dirty="0">
                <a:solidFill>
                  <a:schemeClr val="bg1"/>
                </a:solidFill>
              </a:rPr>
              <a:t>45.7 Mio. </a:t>
            </a:r>
            <a:r>
              <a:rPr lang="en-US" sz="2000" b="1" dirty="0" err="1">
                <a:solidFill>
                  <a:schemeClr val="bg1"/>
                </a:solidFill>
              </a:rPr>
              <a:t>Abonnenten</a:t>
            </a:r>
            <a:br>
              <a:rPr lang="en-US" sz="2000" b="1" dirty="0">
                <a:solidFill>
                  <a:schemeClr val="bg1"/>
                </a:solidFill>
              </a:rPr>
            </a:br>
            <a:r>
              <a:rPr lang="en-US" sz="2000" b="1" dirty="0">
                <a:solidFill>
                  <a:schemeClr val="bg1"/>
                </a:solidFill>
              </a:rPr>
              <a:t>19. Mio. EUR </a:t>
            </a:r>
            <a:r>
              <a:rPr lang="en-US" sz="2000" b="1" dirty="0" err="1">
                <a:solidFill>
                  <a:schemeClr val="bg1"/>
                </a:solidFill>
              </a:rPr>
              <a:t>geschätztes</a:t>
            </a:r>
            <a:r>
              <a:rPr lang="en-US" sz="2000" b="1" dirty="0">
                <a:solidFill>
                  <a:schemeClr val="bg1"/>
                </a:solidFill>
              </a:rPr>
              <a:t> </a:t>
            </a:r>
            <a:r>
              <a:rPr lang="en-US" sz="2000" b="1" dirty="0" err="1">
                <a:solidFill>
                  <a:schemeClr val="bg1"/>
                </a:solidFill>
              </a:rPr>
              <a:t>Vermögen</a:t>
            </a:r>
            <a:endParaRPr lang="de-DE" sz="2000" b="1" dirty="0">
              <a:solidFill>
                <a:schemeClr val="bg1"/>
              </a:solidFill>
            </a:endParaRPr>
          </a:p>
        </p:txBody>
      </p:sp>
    </p:spTree>
    <p:extLst>
      <p:ext uri="{BB962C8B-B14F-4D97-AF65-F5344CB8AC3E}">
        <p14:creationId xmlns:p14="http://schemas.microsoft.com/office/powerpoint/2010/main" val="443793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Wo </a:t>
            </a:r>
            <a:r>
              <a:rPr lang="en-US" dirty="0" err="1"/>
              <a:t>steht</a:t>
            </a:r>
            <a:r>
              <a:rPr lang="en-US" dirty="0"/>
              <a:t> die </a:t>
            </a:r>
            <a:r>
              <a:rPr lang="en-US" dirty="0" err="1"/>
              <a:t>WOhnungswirtschaft</a:t>
            </a:r>
            <a:r>
              <a:rPr lang="en-US" dirty="0"/>
              <a:t>?</a:t>
            </a:r>
            <a:endParaRPr lang="de-DE" dirty="0"/>
          </a:p>
        </p:txBody>
      </p:sp>
      <p:sp>
        <p:nvSpPr>
          <p:cNvPr id="3" name="Inhaltsplatzhalter 2"/>
          <p:cNvSpPr>
            <a:spLocks noGrp="1"/>
          </p:cNvSpPr>
          <p:nvPr>
            <p:ph idx="1"/>
          </p:nvPr>
        </p:nvSpPr>
        <p:spPr>
          <a:xfrm>
            <a:off x="581193" y="2180496"/>
            <a:ext cx="3487224" cy="3650461"/>
          </a:xfrm>
        </p:spPr>
        <p:txBody>
          <a:bodyPr>
            <a:normAutofit/>
          </a:bodyPr>
          <a:lstStyle/>
          <a:p>
            <a:pPr marL="0" indent="0">
              <a:buNone/>
            </a:pPr>
            <a:r>
              <a:rPr lang="en-US" dirty="0"/>
              <a:t>Das </a:t>
            </a:r>
            <a:r>
              <a:rPr lang="en-US" dirty="0" err="1"/>
              <a:t>Grundelement</a:t>
            </a:r>
            <a:r>
              <a:rPr lang="en-US" dirty="0"/>
              <a:t> “</a:t>
            </a:r>
            <a:r>
              <a:rPr lang="en-US" dirty="0" err="1"/>
              <a:t>Wohnung</a:t>
            </a:r>
            <a:r>
              <a:rPr lang="en-US" dirty="0"/>
              <a:t>” </a:t>
            </a:r>
            <a:r>
              <a:rPr lang="en-US" dirty="0" err="1"/>
              <a:t>ist</a:t>
            </a:r>
            <a:r>
              <a:rPr lang="en-US" dirty="0"/>
              <a:t> und </a:t>
            </a:r>
            <a:r>
              <a:rPr lang="en-US" dirty="0" err="1"/>
              <a:t>bleibt</a:t>
            </a:r>
            <a:r>
              <a:rPr lang="en-US" dirty="0"/>
              <a:t> “offline”, </a:t>
            </a:r>
            <a:r>
              <a:rPr lang="en-US" dirty="0" err="1"/>
              <a:t>aber</a:t>
            </a:r>
            <a:r>
              <a:rPr lang="en-US" dirty="0"/>
              <a:t>…</a:t>
            </a:r>
          </a:p>
          <a:p>
            <a:pPr>
              <a:buFont typeface="Wingdings" panose="05000000000000000000" pitchFamily="2" charset="2"/>
              <a:buChar char="§"/>
            </a:pPr>
            <a:r>
              <a:rPr lang="en-US" b="1" dirty="0" err="1"/>
              <a:t>Kommunikation</a:t>
            </a:r>
            <a:r>
              <a:rPr lang="en-US" dirty="0"/>
              <a:t>: Der Kunde </a:t>
            </a:r>
            <a:r>
              <a:rPr lang="en-US" dirty="0" err="1"/>
              <a:t>erwartet</a:t>
            </a:r>
            <a:r>
              <a:rPr lang="en-US" dirty="0"/>
              <a:t> </a:t>
            </a:r>
            <a:r>
              <a:rPr lang="en-US" dirty="0" err="1"/>
              <a:t>digitale</a:t>
            </a:r>
            <a:r>
              <a:rPr lang="en-US" dirty="0"/>
              <a:t> </a:t>
            </a:r>
            <a:r>
              <a:rPr lang="en-US" dirty="0" err="1"/>
              <a:t>Erreichbarkeit</a:t>
            </a:r>
            <a:r>
              <a:rPr lang="en-US" dirty="0"/>
              <a:t>.</a:t>
            </a:r>
          </a:p>
          <a:p>
            <a:pPr>
              <a:buFont typeface="Wingdings" panose="05000000000000000000" pitchFamily="2" charset="2"/>
              <a:buChar char="§"/>
            </a:pPr>
            <a:r>
              <a:rPr lang="en-US" b="1" dirty="0" err="1"/>
              <a:t>Infrastruktur</a:t>
            </a:r>
            <a:r>
              <a:rPr lang="en-US" dirty="0"/>
              <a:t>:  Der Kunde </a:t>
            </a:r>
            <a:r>
              <a:rPr lang="en-US" dirty="0" err="1"/>
              <a:t>erwartet</a:t>
            </a:r>
            <a:r>
              <a:rPr lang="en-US" dirty="0"/>
              <a:t> die </a:t>
            </a:r>
            <a:r>
              <a:rPr lang="en-US" dirty="0" err="1"/>
              <a:t>Infrastruktur</a:t>
            </a:r>
            <a:r>
              <a:rPr lang="en-US" dirty="0"/>
              <a:t> </a:t>
            </a:r>
            <a:r>
              <a:rPr lang="en-US" dirty="0" err="1"/>
              <a:t>für</a:t>
            </a:r>
            <a:r>
              <a:rPr lang="en-US" dirty="0"/>
              <a:t> sein </a:t>
            </a:r>
            <a:r>
              <a:rPr lang="en-US" dirty="0" err="1"/>
              <a:t>eigenes</a:t>
            </a:r>
            <a:r>
              <a:rPr lang="en-US" dirty="0"/>
              <a:t> </a:t>
            </a:r>
            <a:r>
              <a:rPr lang="en-US" dirty="0" err="1"/>
              <a:t>digitales</a:t>
            </a:r>
            <a:r>
              <a:rPr lang="en-US" dirty="0"/>
              <a:t> </a:t>
            </a:r>
            <a:r>
              <a:rPr lang="en-US" dirty="0" err="1"/>
              <a:t>Leben</a:t>
            </a:r>
            <a:r>
              <a:rPr lang="en-US" dirty="0"/>
              <a:t>.</a:t>
            </a:r>
          </a:p>
          <a:p>
            <a:pPr>
              <a:buFont typeface="Wingdings" panose="05000000000000000000" pitchFamily="2" charset="2"/>
              <a:buChar char="§"/>
            </a:pPr>
            <a:r>
              <a:rPr lang="en-US" b="1" dirty="0" err="1"/>
              <a:t>Vertrieb</a:t>
            </a:r>
            <a:r>
              <a:rPr lang="en-US" dirty="0"/>
              <a:t>: Der Kunde </a:t>
            </a:r>
            <a:r>
              <a:rPr lang="en-US" dirty="0" err="1"/>
              <a:t>erwartet</a:t>
            </a:r>
            <a:r>
              <a:rPr lang="en-US" dirty="0"/>
              <a:t> </a:t>
            </a:r>
            <a:r>
              <a:rPr lang="en-US" dirty="0" err="1"/>
              <a:t>digitale</a:t>
            </a:r>
            <a:r>
              <a:rPr lang="en-US" dirty="0"/>
              <a:t> </a:t>
            </a:r>
            <a:r>
              <a:rPr lang="en-US" dirty="0" err="1"/>
              <a:t>Präsenz</a:t>
            </a:r>
            <a:r>
              <a:rPr lang="en-US" dirty="0"/>
              <a:t> und </a:t>
            </a:r>
            <a:r>
              <a:rPr lang="en-US" dirty="0" err="1"/>
              <a:t>Sie</a:t>
            </a:r>
            <a:r>
              <a:rPr lang="en-US" dirty="0"/>
              <a:t> die </a:t>
            </a:r>
            <a:r>
              <a:rPr lang="en-US" dirty="0" err="1"/>
              <a:t>richtigen</a:t>
            </a:r>
            <a:r>
              <a:rPr lang="en-US" dirty="0"/>
              <a:t> </a:t>
            </a:r>
            <a:r>
              <a:rPr lang="en-US" dirty="0" err="1"/>
              <a:t>Kunden</a:t>
            </a:r>
            <a:r>
              <a:rPr lang="en-US" dirty="0"/>
              <a:t>.</a:t>
            </a:r>
            <a:endParaRPr lang="de-DE" dirty="0"/>
          </a:p>
        </p:txBody>
      </p:sp>
      <p:sp>
        <p:nvSpPr>
          <p:cNvPr id="4" name="Datumsplatzhalter 3"/>
          <p:cNvSpPr>
            <a:spLocks noGrp="1"/>
          </p:cNvSpPr>
          <p:nvPr>
            <p:ph type="dt" sz="half" idx="10"/>
          </p:nvPr>
        </p:nvSpPr>
        <p:spPr/>
        <p:txBody>
          <a:bodyPr/>
          <a:lstStyle/>
          <a:p>
            <a:r>
              <a:rPr lang="de-DE"/>
              <a:t>26. September 2016</a:t>
            </a:r>
            <a:endParaRPr lang="en-US" dirty="0"/>
          </a:p>
        </p:txBody>
      </p:sp>
      <p:sp>
        <p:nvSpPr>
          <p:cNvPr id="5" name="Fußzeilenplatzhalter 4"/>
          <p:cNvSpPr>
            <a:spLocks noGrp="1"/>
          </p:cNvSpPr>
          <p:nvPr>
            <p:ph type="ftr" sz="quarter" idx="11"/>
          </p:nvPr>
        </p:nvSpPr>
        <p:spPr/>
        <p:txBody>
          <a:bodyPr/>
          <a:lstStyle/>
          <a:p>
            <a:r>
              <a:rPr lang="en-US"/>
              <a:t>DATAREALITY - Digitalisierung von Geschäftsprozessen</a:t>
            </a:r>
            <a:endParaRPr lang="en-US" dirty="0"/>
          </a:p>
        </p:txBody>
      </p:sp>
      <p:sp>
        <p:nvSpPr>
          <p:cNvPr id="6" name="Foliennummernplatzhalter 5"/>
          <p:cNvSpPr>
            <a:spLocks noGrp="1"/>
          </p:cNvSpPr>
          <p:nvPr>
            <p:ph type="sldNum" sz="quarter" idx="12"/>
          </p:nvPr>
        </p:nvSpPr>
        <p:spPr/>
        <p:txBody>
          <a:bodyPr/>
          <a:lstStyle/>
          <a:p>
            <a:fld id="{D57F1E4F-1CFF-5643-939E-217C01CDF565}" type="slidenum">
              <a:rPr lang="en-US" smtClean="0"/>
              <a:pPr/>
              <a:t>8</a:t>
            </a:fld>
            <a:endParaRPr lang="en-US" dirty="0"/>
          </a:p>
        </p:txBody>
      </p:sp>
      <p:graphicFrame>
        <p:nvGraphicFramePr>
          <p:cNvPr id="7" name="Diagramm 6"/>
          <p:cNvGraphicFramePr/>
          <p:nvPr>
            <p:extLst>
              <p:ext uri="{D42A27DB-BD31-4B8C-83A1-F6EECF244321}">
                <p14:modId xmlns:p14="http://schemas.microsoft.com/office/powerpoint/2010/main" val="101908421"/>
              </p:ext>
            </p:extLst>
          </p:nvPr>
        </p:nvGraphicFramePr>
        <p:xfrm>
          <a:off x="6665844" y="2174407"/>
          <a:ext cx="5406886" cy="36565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Inhaltsplatzhalter 2"/>
          <p:cNvSpPr txBox="1">
            <a:spLocks/>
          </p:cNvSpPr>
          <p:nvPr/>
        </p:nvSpPr>
        <p:spPr>
          <a:xfrm>
            <a:off x="4211489" y="2180496"/>
            <a:ext cx="3673553" cy="3650461"/>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Font typeface="Wingdings 2" panose="05020102010507070707" pitchFamily="18" charset="2"/>
              <a:buNone/>
            </a:pPr>
            <a:r>
              <a:rPr lang="en-US" b="1" dirty="0"/>
              <a:t>… </a:t>
            </a:r>
            <a:r>
              <a:rPr lang="en-US" b="1" dirty="0" err="1"/>
              <a:t>Wohnungswirtschaft</a:t>
            </a:r>
            <a:r>
              <a:rPr lang="en-US" b="1" dirty="0"/>
              <a:t> </a:t>
            </a:r>
            <a:r>
              <a:rPr lang="en-US" b="1" dirty="0" err="1"/>
              <a:t>kann</a:t>
            </a:r>
            <a:r>
              <a:rPr lang="en-US" b="1" dirty="0"/>
              <a:t>/muss </a:t>
            </a:r>
            <a:r>
              <a:rPr lang="en-US" b="1" dirty="0" err="1"/>
              <a:t>trotzdem</a:t>
            </a:r>
            <a:r>
              <a:rPr lang="en-US" b="1" dirty="0"/>
              <a:t> digital sein:</a:t>
            </a:r>
          </a:p>
          <a:p>
            <a:pPr>
              <a:buFont typeface="Wingdings" panose="05000000000000000000" pitchFamily="2" charset="2"/>
              <a:buChar char="Ø"/>
            </a:pPr>
            <a:r>
              <a:rPr lang="en-US" dirty="0"/>
              <a:t>Email, WhatsApp, Facebook, </a:t>
            </a:r>
            <a:r>
              <a:rPr lang="en-US" dirty="0" err="1"/>
              <a:t>digitaler</a:t>
            </a:r>
            <a:r>
              <a:rPr lang="en-US" dirty="0"/>
              <a:t> </a:t>
            </a:r>
            <a:r>
              <a:rPr lang="en-US" dirty="0" err="1"/>
              <a:t>Vertragsschluss</a:t>
            </a:r>
            <a:r>
              <a:rPr lang="en-US" dirty="0"/>
              <a:t>…</a:t>
            </a:r>
          </a:p>
          <a:p>
            <a:pPr>
              <a:buFont typeface="Wingdings" panose="05000000000000000000" pitchFamily="2" charset="2"/>
              <a:buChar char="Ø"/>
            </a:pPr>
            <a:r>
              <a:rPr lang="en-US" dirty="0" err="1"/>
              <a:t>Breitbandanschluss</a:t>
            </a:r>
            <a:r>
              <a:rPr lang="en-US" dirty="0"/>
              <a:t>, </a:t>
            </a:r>
            <a:r>
              <a:rPr lang="en-US" dirty="0" err="1"/>
              <a:t>digitale</a:t>
            </a:r>
            <a:r>
              <a:rPr lang="en-US" dirty="0"/>
              <a:t> </a:t>
            </a:r>
            <a:r>
              <a:rPr lang="en-US" dirty="0" err="1"/>
              <a:t>Ablesungen</a:t>
            </a:r>
            <a:r>
              <a:rPr lang="en-US" dirty="0"/>
              <a:t> von Strom, </a:t>
            </a:r>
            <a:r>
              <a:rPr lang="en-US" dirty="0" err="1"/>
              <a:t>Parkplatz</a:t>
            </a:r>
            <a:r>
              <a:rPr lang="en-US" dirty="0"/>
              <a:t>/Car Sharing… </a:t>
            </a:r>
          </a:p>
          <a:p>
            <a:pPr>
              <a:buFont typeface="Wingdings" panose="05000000000000000000" pitchFamily="2" charset="2"/>
              <a:buChar char="Ø"/>
            </a:pPr>
            <a:r>
              <a:rPr lang="en-US" dirty="0"/>
              <a:t>Online </a:t>
            </a:r>
            <a:r>
              <a:rPr lang="en-US" dirty="0" err="1"/>
              <a:t>Suchen</a:t>
            </a:r>
            <a:r>
              <a:rPr lang="en-US" dirty="0"/>
              <a:t> und </a:t>
            </a:r>
            <a:r>
              <a:rPr lang="en-US" dirty="0" err="1"/>
              <a:t>Portale</a:t>
            </a:r>
            <a:r>
              <a:rPr lang="en-US" dirty="0"/>
              <a:t>,  </a:t>
            </a:r>
            <a:r>
              <a:rPr lang="en-US" dirty="0" err="1"/>
              <a:t>Auswertung</a:t>
            </a:r>
            <a:r>
              <a:rPr lang="en-US" dirty="0"/>
              <a:t> von </a:t>
            </a:r>
            <a:r>
              <a:rPr lang="en-US" dirty="0" err="1"/>
              <a:t>zugänglichen</a:t>
            </a:r>
            <a:r>
              <a:rPr lang="en-US" dirty="0"/>
              <a:t> </a:t>
            </a:r>
            <a:r>
              <a:rPr lang="en-US" dirty="0" err="1"/>
              <a:t>Daten</a:t>
            </a:r>
            <a:r>
              <a:rPr lang="en-US" dirty="0"/>
              <a:t>…</a:t>
            </a:r>
            <a:endParaRPr lang="de-DE" dirty="0"/>
          </a:p>
        </p:txBody>
      </p:sp>
    </p:spTree>
    <p:extLst>
      <p:ext uri="{BB962C8B-B14F-4D97-AF65-F5344CB8AC3E}">
        <p14:creationId xmlns:p14="http://schemas.microsoft.com/office/powerpoint/2010/main" val="25133859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en-US" dirty="0" err="1"/>
              <a:t>Wie</a:t>
            </a:r>
            <a:r>
              <a:rPr lang="en-US" dirty="0"/>
              <a:t> </a:t>
            </a:r>
            <a:r>
              <a:rPr lang="en-US" dirty="0" err="1"/>
              <a:t>kann</a:t>
            </a:r>
            <a:r>
              <a:rPr lang="en-US" dirty="0"/>
              <a:t> die </a:t>
            </a:r>
            <a:r>
              <a:rPr lang="en-US" dirty="0" err="1"/>
              <a:t>Wohnungswirtchaft</a:t>
            </a:r>
            <a:r>
              <a:rPr lang="en-US" dirty="0"/>
              <a:t> von </a:t>
            </a:r>
            <a:r>
              <a:rPr lang="en-US" dirty="0" err="1"/>
              <a:t>Digitalisierung</a:t>
            </a:r>
            <a:r>
              <a:rPr lang="en-US" dirty="0"/>
              <a:t> </a:t>
            </a:r>
            <a:r>
              <a:rPr lang="en-US" dirty="0" err="1"/>
              <a:t>profitieren</a:t>
            </a:r>
            <a:r>
              <a:rPr lang="en-US" dirty="0"/>
              <a:t>? </a:t>
            </a:r>
            <a:endParaRPr lang="de-DE" dirty="0"/>
          </a:p>
        </p:txBody>
      </p:sp>
      <p:sp>
        <p:nvSpPr>
          <p:cNvPr id="4" name="Datumsplatzhalter 3"/>
          <p:cNvSpPr>
            <a:spLocks noGrp="1"/>
          </p:cNvSpPr>
          <p:nvPr>
            <p:ph type="dt" sz="half" idx="10"/>
          </p:nvPr>
        </p:nvSpPr>
        <p:spPr/>
        <p:txBody>
          <a:bodyPr/>
          <a:lstStyle/>
          <a:p>
            <a:r>
              <a:rPr lang="de-DE"/>
              <a:t>26. September 2016</a:t>
            </a:r>
            <a:endParaRPr lang="en-US" dirty="0"/>
          </a:p>
        </p:txBody>
      </p:sp>
      <p:sp>
        <p:nvSpPr>
          <p:cNvPr id="5" name="Fußzeilenplatzhalter 4"/>
          <p:cNvSpPr>
            <a:spLocks noGrp="1"/>
          </p:cNvSpPr>
          <p:nvPr>
            <p:ph type="ftr" sz="quarter" idx="11"/>
          </p:nvPr>
        </p:nvSpPr>
        <p:spPr/>
        <p:txBody>
          <a:bodyPr/>
          <a:lstStyle/>
          <a:p>
            <a:r>
              <a:rPr lang="en-US" dirty="0"/>
              <a:t>DATAREALITY - </a:t>
            </a:r>
            <a:r>
              <a:rPr lang="en-US" dirty="0" err="1"/>
              <a:t>Digitalisierung</a:t>
            </a:r>
            <a:r>
              <a:rPr lang="en-US" dirty="0"/>
              <a:t> von </a:t>
            </a:r>
            <a:r>
              <a:rPr lang="en-US" dirty="0" err="1"/>
              <a:t>Geschäftsprozessen</a:t>
            </a:r>
            <a:endParaRPr lang="en-US" dirty="0"/>
          </a:p>
        </p:txBody>
      </p:sp>
      <p:sp>
        <p:nvSpPr>
          <p:cNvPr id="6" name="Foliennummernplatzhalter 5"/>
          <p:cNvSpPr>
            <a:spLocks noGrp="1"/>
          </p:cNvSpPr>
          <p:nvPr>
            <p:ph type="sldNum" sz="quarter" idx="12"/>
          </p:nvPr>
        </p:nvSpPr>
        <p:spPr/>
        <p:txBody>
          <a:bodyPr/>
          <a:lstStyle/>
          <a:p>
            <a:fld id="{D57F1E4F-1CFF-5643-939E-217C01CDF565}" type="slidenum">
              <a:rPr lang="en-US" smtClean="0"/>
              <a:pPr/>
              <a:t>9</a:t>
            </a:fld>
            <a:endParaRPr lang="en-US" dirty="0"/>
          </a:p>
        </p:txBody>
      </p:sp>
      <p:sp>
        <p:nvSpPr>
          <p:cNvPr id="13" name="Inhaltsplatzhalter 2"/>
          <p:cNvSpPr txBox="1">
            <a:spLocks/>
          </p:cNvSpPr>
          <p:nvPr/>
        </p:nvSpPr>
        <p:spPr>
          <a:xfrm>
            <a:off x="452762" y="3437723"/>
            <a:ext cx="3553973" cy="1015466"/>
          </a:xfrm>
          <a:prstGeom prst="rect">
            <a:avLst/>
          </a:prstGeom>
        </p:spPr>
        <p:txBody>
          <a:bodyPr vert="horz" lIns="91440" tIns="45720" rIns="91440" bIns="4572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324000" lvl="1" indent="0">
              <a:buNone/>
            </a:pPr>
            <a:r>
              <a:rPr lang="en-US" sz="3200" b="1" dirty="0" err="1">
                <a:solidFill>
                  <a:schemeClr val="accent2"/>
                </a:solidFill>
              </a:rPr>
              <a:t>Digitalisierung</a:t>
            </a:r>
            <a:r>
              <a:rPr lang="en-US" sz="3200" b="1" dirty="0">
                <a:solidFill>
                  <a:schemeClr val="accent2"/>
                </a:solidFill>
              </a:rPr>
              <a:t> von </a:t>
            </a:r>
            <a:r>
              <a:rPr lang="en-US" sz="3200" b="1" dirty="0" err="1">
                <a:solidFill>
                  <a:schemeClr val="accent2"/>
                </a:solidFill>
              </a:rPr>
              <a:t>Prozessen</a:t>
            </a:r>
            <a:r>
              <a:rPr lang="en-US" sz="3200" dirty="0"/>
              <a:t> </a:t>
            </a:r>
          </a:p>
        </p:txBody>
      </p:sp>
      <p:sp>
        <p:nvSpPr>
          <p:cNvPr id="14" name="Inhaltsplatzhalter 2"/>
          <p:cNvSpPr txBox="1">
            <a:spLocks/>
          </p:cNvSpPr>
          <p:nvPr/>
        </p:nvSpPr>
        <p:spPr>
          <a:xfrm>
            <a:off x="5132040" y="2352622"/>
            <a:ext cx="5724382" cy="1228622"/>
          </a:xfrm>
          <a:prstGeom prst="rect">
            <a:avLst/>
          </a:prstGeom>
        </p:spPr>
        <p:txBody>
          <a:bodyPr vert="horz" lIns="91440" tIns="45720" rIns="91440" bIns="45720" rtlCol="0" anchor="t">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lvl="1">
              <a:buFont typeface="Wingdings" panose="05000000000000000000" pitchFamily="2" charset="2"/>
              <a:buChar char="Ø"/>
            </a:pPr>
            <a:r>
              <a:rPr lang="en-US" sz="2400" dirty="0" err="1">
                <a:solidFill>
                  <a:schemeClr val="tx1"/>
                </a:solidFill>
              </a:rPr>
              <a:t>Objektverwaltung</a:t>
            </a:r>
            <a:endParaRPr lang="en-US" sz="2400" dirty="0">
              <a:solidFill>
                <a:schemeClr val="tx1"/>
              </a:solidFill>
            </a:endParaRPr>
          </a:p>
          <a:p>
            <a:pPr lvl="1">
              <a:buFont typeface="Wingdings" panose="05000000000000000000" pitchFamily="2" charset="2"/>
              <a:buChar char="Ø"/>
            </a:pPr>
            <a:r>
              <a:rPr lang="en-US" sz="2400" dirty="0" err="1">
                <a:solidFill>
                  <a:schemeClr val="tx1"/>
                </a:solidFill>
              </a:rPr>
              <a:t>Vertragsverwaltung</a:t>
            </a:r>
            <a:endParaRPr lang="en-US" sz="2400" dirty="0">
              <a:solidFill>
                <a:schemeClr val="tx1"/>
              </a:solidFill>
            </a:endParaRPr>
          </a:p>
          <a:p>
            <a:pPr lvl="1">
              <a:buFont typeface="Wingdings" panose="05000000000000000000" pitchFamily="2" charset="2"/>
              <a:buChar char="Ø"/>
            </a:pPr>
            <a:r>
              <a:rPr lang="en-US" sz="2400" dirty="0" err="1">
                <a:solidFill>
                  <a:schemeClr val="tx1"/>
                </a:solidFill>
              </a:rPr>
              <a:t>Personalverwaltung</a:t>
            </a:r>
            <a:endParaRPr lang="en-US" sz="2400" dirty="0">
              <a:solidFill>
                <a:schemeClr val="tx1"/>
              </a:solidFill>
            </a:endParaRPr>
          </a:p>
          <a:p>
            <a:pPr lvl="1">
              <a:buFont typeface="Wingdings" panose="05000000000000000000" pitchFamily="2" charset="2"/>
              <a:buChar char="Ø"/>
            </a:pPr>
            <a:r>
              <a:rPr lang="en-US" sz="2400" dirty="0">
                <a:solidFill>
                  <a:schemeClr val="tx1"/>
                </a:solidFill>
              </a:rPr>
              <a:t>Home Office</a:t>
            </a:r>
          </a:p>
          <a:p>
            <a:pPr lvl="1">
              <a:buFont typeface="Wingdings" panose="05000000000000000000" pitchFamily="2" charset="2"/>
              <a:buChar char="Ø"/>
            </a:pPr>
            <a:r>
              <a:rPr lang="en-US" sz="2400" dirty="0">
                <a:solidFill>
                  <a:schemeClr val="tx1"/>
                </a:solidFill>
              </a:rPr>
              <a:t>Smart Metering / Smart Home</a:t>
            </a:r>
          </a:p>
          <a:p>
            <a:pPr lvl="1">
              <a:buFont typeface="Wingdings" panose="05000000000000000000" pitchFamily="2" charset="2"/>
              <a:buChar char="Ø"/>
            </a:pPr>
            <a:r>
              <a:rPr lang="en-US" sz="2400" dirty="0" err="1">
                <a:solidFill>
                  <a:schemeClr val="tx1"/>
                </a:solidFill>
              </a:rPr>
              <a:t>Prozess</a:t>
            </a:r>
            <a:r>
              <a:rPr lang="en-US" sz="2400" dirty="0">
                <a:solidFill>
                  <a:schemeClr val="tx1"/>
                </a:solidFill>
              </a:rPr>
              <a:t>- und </a:t>
            </a:r>
            <a:r>
              <a:rPr lang="en-US" sz="2400" dirty="0" err="1">
                <a:solidFill>
                  <a:schemeClr val="tx1"/>
                </a:solidFill>
              </a:rPr>
              <a:t>Objektoptimierungen</a:t>
            </a:r>
            <a:endParaRPr lang="en-US" sz="2400" dirty="0">
              <a:solidFill>
                <a:schemeClr val="tx1"/>
              </a:solidFill>
            </a:endParaRPr>
          </a:p>
          <a:p>
            <a:pPr lvl="1">
              <a:buFont typeface="Gill Sans MT" panose="020B0502020104020203" pitchFamily="34" charset="0"/>
              <a:buChar char="+"/>
            </a:pPr>
            <a:endParaRPr lang="en-US" sz="2400" dirty="0">
              <a:solidFill>
                <a:schemeClr val="tx1"/>
              </a:solidFill>
            </a:endParaRPr>
          </a:p>
        </p:txBody>
      </p:sp>
      <p:grpSp>
        <p:nvGrpSpPr>
          <p:cNvPr id="25" name="Gruppieren 24"/>
          <p:cNvGrpSpPr/>
          <p:nvPr/>
        </p:nvGrpSpPr>
        <p:grpSpPr>
          <a:xfrm>
            <a:off x="4226854" y="3663323"/>
            <a:ext cx="574766" cy="564266"/>
            <a:chOff x="198960" y="2375"/>
            <a:chExt cx="3158012" cy="3552639"/>
          </a:xfrm>
          <a:scene3d>
            <a:camera prst="orthographicFront"/>
            <a:lightRig rig="flat" dir="t"/>
          </a:scene3d>
        </p:grpSpPr>
        <p:sp>
          <p:nvSpPr>
            <p:cNvPr id="26" name="Pfeil nach unten 25"/>
            <p:cNvSpPr/>
            <p:nvPr/>
          </p:nvSpPr>
          <p:spPr>
            <a:xfrm rot="16200000">
              <a:off x="1646" y="199689"/>
              <a:ext cx="3552639" cy="3158012"/>
            </a:xfrm>
            <a:prstGeom prst="downArrow">
              <a:avLst>
                <a:gd name="adj1" fmla="val 50000"/>
                <a:gd name="adj2" fmla="val 35000"/>
              </a:avLst>
            </a:prstGeom>
            <a:solidFill>
              <a:srgbClr val="4590B8"/>
            </a:solidFill>
            <a:ln>
              <a:noFill/>
            </a:ln>
            <a:effectLst>
              <a:outerShdw blurRad="38100" dist="25400" dir="5400000" rotWithShape="0">
                <a:srgbClr val="000000">
                  <a:alpha val="55000"/>
                </a:srgbClr>
              </a:outerShdw>
            </a:effectLst>
            <a:sp3d prstMaterial="plastic">
              <a:bevelT w="120900" h="88900"/>
              <a:bevelB w="88900" h="31750" prst="angle"/>
            </a:sp3d>
          </p:spPr>
          <p:style>
            <a:lnRef idx="3">
              <a:scrgbClr r="0" g="0" b="0"/>
            </a:lnRef>
            <a:fillRef idx="1">
              <a:scrgbClr r="0" g="0" b="0"/>
            </a:fillRef>
            <a:effectRef idx="1">
              <a:scrgbClr r="0" g="0" b="0"/>
            </a:effectRef>
            <a:fontRef idx="minor">
              <a:schemeClr val="lt1"/>
            </a:fontRef>
          </p:style>
        </p:sp>
        <p:sp>
          <p:nvSpPr>
            <p:cNvPr id="27" name="Pfeil nach unten 4"/>
            <p:cNvSpPr txBox="1"/>
            <p:nvPr/>
          </p:nvSpPr>
          <p:spPr>
            <a:xfrm rot="21600000">
              <a:off x="198960" y="890535"/>
              <a:ext cx="2605360" cy="1776319"/>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l" defTabSz="622300">
                <a:lnSpc>
                  <a:spcPct val="90000"/>
                </a:lnSpc>
                <a:spcBef>
                  <a:spcPct val="0"/>
                </a:spcBef>
                <a:spcAft>
                  <a:spcPct val="35000"/>
                </a:spcAft>
                <a:buNone/>
              </a:pPr>
              <a:endParaRPr lang="de-DE" sz="1400" b="1" kern="1200" dirty="0">
                <a:solidFill>
                  <a:prstClr val="white"/>
                </a:solidFill>
                <a:latin typeface="Gill Sans MT" panose="020B0502020104020203"/>
                <a:ea typeface="+mn-ea"/>
                <a:cs typeface="+mn-cs"/>
              </a:endParaRPr>
            </a:p>
          </p:txBody>
        </p:sp>
      </p:grpSp>
    </p:spTree>
    <p:extLst>
      <p:ext uri="{BB962C8B-B14F-4D97-AF65-F5344CB8AC3E}">
        <p14:creationId xmlns:p14="http://schemas.microsoft.com/office/powerpoint/2010/main" val="3446932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a:t>Wie</a:t>
            </a:r>
            <a:r>
              <a:rPr lang="en-US" dirty="0"/>
              <a:t> </a:t>
            </a:r>
            <a:r>
              <a:rPr lang="en-US" dirty="0" err="1"/>
              <a:t>können</a:t>
            </a:r>
            <a:r>
              <a:rPr lang="en-US" dirty="0"/>
              <a:t> </a:t>
            </a:r>
            <a:r>
              <a:rPr lang="en-US" dirty="0" err="1"/>
              <a:t>digitale</a:t>
            </a:r>
            <a:r>
              <a:rPr lang="en-US" dirty="0"/>
              <a:t> </a:t>
            </a:r>
            <a:r>
              <a:rPr lang="en-US" dirty="0" err="1"/>
              <a:t>GeschäftsModelle</a:t>
            </a:r>
            <a:r>
              <a:rPr lang="en-US" dirty="0"/>
              <a:t> in der </a:t>
            </a:r>
            <a:r>
              <a:rPr lang="en-US" dirty="0" err="1"/>
              <a:t>Wohnungswirtschaft</a:t>
            </a:r>
            <a:r>
              <a:rPr lang="en-US" dirty="0"/>
              <a:t> </a:t>
            </a:r>
            <a:r>
              <a:rPr lang="en-US" dirty="0" err="1"/>
              <a:t>aussehen</a:t>
            </a:r>
            <a:r>
              <a:rPr lang="en-US" dirty="0"/>
              <a:t>? </a:t>
            </a:r>
            <a:endParaRPr lang="de-DE" dirty="0"/>
          </a:p>
        </p:txBody>
      </p:sp>
      <p:sp>
        <p:nvSpPr>
          <p:cNvPr id="4" name="Datumsplatzhalter 3"/>
          <p:cNvSpPr>
            <a:spLocks noGrp="1"/>
          </p:cNvSpPr>
          <p:nvPr>
            <p:ph type="dt" sz="half" idx="10"/>
          </p:nvPr>
        </p:nvSpPr>
        <p:spPr/>
        <p:txBody>
          <a:bodyPr/>
          <a:lstStyle/>
          <a:p>
            <a:r>
              <a:rPr lang="de-DE"/>
              <a:t>26. September 2016</a:t>
            </a:r>
            <a:endParaRPr lang="en-US" dirty="0"/>
          </a:p>
        </p:txBody>
      </p:sp>
      <p:sp>
        <p:nvSpPr>
          <p:cNvPr id="5" name="Fußzeilenplatzhalter 4"/>
          <p:cNvSpPr>
            <a:spLocks noGrp="1"/>
          </p:cNvSpPr>
          <p:nvPr>
            <p:ph type="ftr" sz="quarter" idx="11"/>
          </p:nvPr>
        </p:nvSpPr>
        <p:spPr/>
        <p:txBody>
          <a:bodyPr/>
          <a:lstStyle/>
          <a:p>
            <a:r>
              <a:rPr lang="en-US" dirty="0"/>
              <a:t>DATAREALITY - </a:t>
            </a:r>
            <a:r>
              <a:rPr lang="en-US" dirty="0" err="1"/>
              <a:t>Digitalisierung</a:t>
            </a:r>
            <a:r>
              <a:rPr lang="en-US" dirty="0"/>
              <a:t> von </a:t>
            </a:r>
            <a:r>
              <a:rPr lang="en-US" dirty="0" err="1"/>
              <a:t>Geschäftsprozessen</a:t>
            </a:r>
            <a:endParaRPr lang="en-US" dirty="0"/>
          </a:p>
        </p:txBody>
      </p:sp>
      <p:sp>
        <p:nvSpPr>
          <p:cNvPr id="6" name="Foliennummernplatzhalter 5"/>
          <p:cNvSpPr>
            <a:spLocks noGrp="1"/>
          </p:cNvSpPr>
          <p:nvPr>
            <p:ph type="sldNum" sz="quarter" idx="12"/>
          </p:nvPr>
        </p:nvSpPr>
        <p:spPr/>
        <p:txBody>
          <a:bodyPr/>
          <a:lstStyle/>
          <a:p>
            <a:fld id="{D57F1E4F-1CFF-5643-939E-217C01CDF565}" type="slidenum">
              <a:rPr lang="en-US" smtClean="0"/>
              <a:pPr/>
              <a:t>10</a:t>
            </a:fld>
            <a:endParaRPr lang="en-US" dirty="0"/>
          </a:p>
        </p:txBody>
      </p:sp>
      <p:sp>
        <p:nvSpPr>
          <p:cNvPr id="13" name="Inhaltsplatzhalter 2"/>
          <p:cNvSpPr txBox="1">
            <a:spLocks/>
          </p:cNvSpPr>
          <p:nvPr/>
        </p:nvSpPr>
        <p:spPr>
          <a:xfrm>
            <a:off x="452762" y="1995158"/>
            <a:ext cx="5362112" cy="1015466"/>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lvl="1">
              <a:buFont typeface="Wingdings" panose="05000000000000000000" pitchFamily="2" charset="2"/>
              <a:buChar char="Ø"/>
            </a:pPr>
            <a:r>
              <a:rPr lang="en-US" sz="1400" b="1" dirty="0">
                <a:solidFill>
                  <a:schemeClr val="accent2"/>
                </a:solidFill>
              </a:rPr>
              <a:t>Online </a:t>
            </a:r>
            <a:r>
              <a:rPr lang="en-US" sz="1400" b="1" dirty="0" err="1">
                <a:solidFill>
                  <a:schemeClr val="accent2"/>
                </a:solidFill>
              </a:rPr>
              <a:t>Werbung</a:t>
            </a:r>
            <a:r>
              <a:rPr lang="en-US" sz="1400" dirty="0">
                <a:solidFill>
                  <a:schemeClr val="accent2"/>
                </a:solidFill>
              </a:rPr>
              <a:t> </a:t>
            </a:r>
            <a:r>
              <a:rPr lang="en-US" sz="1400" dirty="0" err="1"/>
              <a:t>einbinden</a:t>
            </a:r>
            <a:r>
              <a:rPr lang="en-US" sz="1400" dirty="0"/>
              <a:t> auf der </a:t>
            </a:r>
            <a:r>
              <a:rPr lang="en-US" sz="1400" dirty="0" err="1"/>
              <a:t>eigenen</a:t>
            </a:r>
            <a:r>
              <a:rPr lang="en-US" sz="1400" dirty="0"/>
              <a:t> </a:t>
            </a:r>
            <a:r>
              <a:rPr lang="en-US" sz="1400" dirty="0" err="1"/>
              <a:t>Webseite</a:t>
            </a:r>
            <a:r>
              <a:rPr lang="en-US" sz="1400" dirty="0"/>
              <a:t>, Facebook </a:t>
            </a:r>
            <a:r>
              <a:rPr lang="en-US" sz="1400" dirty="0" err="1"/>
              <a:t>Fanpage</a:t>
            </a:r>
            <a:r>
              <a:rPr lang="en-US" sz="1400" dirty="0"/>
              <a:t>, in </a:t>
            </a:r>
            <a:r>
              <a:rPr lang="en-US" sz="1400" dirty="0" err="1"/>
              <a:t>einer</a:t>
            </a:r>
            <a:r>
              <a:rPr lang="en-US" sz="1400" dirty="0"/>
              <a:t> </a:t>
            </a:r>
            <a:r>
              <a:rPr lang="en-US" sz="1400" dirty="0" err="1"/>
              <a:t>eigenen</a:t>
            </a:r>
            <a:r>
              <a:rPr lang="en-US" sz="1400" dirty="0"/>
              <a:t> App etc. </a:t>
            </a:r>
          </a:p>
        </p:txBody>
      </p:sp>
      <p:sp>
        <p:nvSpPr>
          <p:cNvPr id="14" name="Inhaltsplatzhalter 2"/>
          <p:cNvSpPr txBox="1">
            <a:spLocks/>
          </p:cNvSpPr>
          <p:nvPr/>
        </p:nvSpPr>
        <p:spPr>
          <a:xfrm>
            <a:off x="6459814" y="1985956"/>
            <a:ext cx="4947821" cy="1228622"/>
          </a:xfrm>
          <a:prstGeom prst="rect">
            <a:avLst/>
          </a:prstGeom>
        </p:spPr>
        <p:txBody>
          <a:bodyPr vert="horz" lIns="91440" tIns="45720" rIns="91440" bIns="45720" rtlCol="0" anchor="t">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lvl="1">
              <a:buFont typeface="Gill Sans MT" panose="020B0502020104020203" pitchFamily="34" charset="0"/>
              <a:buChar char="+"/>
            </a:pPr>
            <a:r>
              <a:rPr lang="en-US" sz="1000" b="1" dirty="0" err="1">
                <a:solidFill>
                  <a:schemeClr val="accent2"/>
                </a:solidFill>
              </a:rPr>
              <a:t>geringer</a:t>
            </a:r>
            <a:r>
              <a:rPr lang="en-US" sz="1000" b="1" dirty="0">
                <a:solidFill>
                  <a:schemeClr val="accent2"/>
                </a:solidFill>
              </a:rPr>
              <a:t> </a:t>
            </a:r>
            <a:r>
              <a:rPr lang="en-US" sz="1000" b="1" dirty="0" err="1">
                <a:solidFill>
                  <a:schemeClr val="accent2"/>
                </a:solidFill>
              </a:rPr>
              <a:t>initialer</a:t>
            </a:r>
            <a:r>
              <a:rPr lang="en-US" sz="1000" b="1" dirty="0">
                <a:solidFill>
                  <a:schemeClr val="accent2"/>
                </a:solidFill>
              </a:rPr>
              <a:t> </a:t>
            </a:r>
            <a:r>
              <a:rPr lang="en-US" sz="1000" b="1" dirty="0" err="1">
                <a:solidFill>
                  <a:schemeClr val="accent2"/>
                </a:solidFill>
              </a:rPr>
              <a:t>Aufwand</a:t>
            </a:r>
            <a:r>
              <a:rPr lang="en-US" sz="1000" b="1" dirty="0">
                <a:solidFill>
                  <a:schemeClr val="accent2"/>
                </a:solidFill>
              </a:rPr>
              <a:t> (</a:t>
            </a:r>
            <a:r>
              <a:rPr lang="en-US" sz="1000" b="1" dirty="0" err="1">
                <a:solidFill>
                  <a:schemeClr val="accent2"/>
                </a:solidFill>
              </a:rPr>
              <a:t>insb</a:t>
            </a:r>
            <a:r>
              <a:rPr lang="en-US" sz="1000" b="1" dirty="0">
                <a:solidFill>
                  <a:schemeClr val="accent2"/>
                </a:solidFill>
              </a:rPr>
              <a:t>. </a:t>
            </a:r>
            <a:r>
              <a:rPr lang="en-US" sz="1000" b="1" dirty="0" err="1">
                <a:solidFill>
                  <a:schemeClr val="accent2"/>
                </a:solidFill>
              </a:rPr>
              <a:t>Mitarbeiter</a:t>
            </a:r>
            <a:r>
              <a:rPr lang="en-US" sz="1000" b="1" dirty="0">
                <a:solidFill>
                  <a:schemeClr val="accent2"/>
                </a:solidFill>
              </a:rPr>
              <a:t>, </a:t>
            </a:r>
            <a:r>
              <a:rPr lang="en-US" sz="1000" b="1" dirty="0" err="1">
                <a:solidFill>
                  <a:schemeClr val="accent2"/>
                </a:solidFill>
              </a:rPr>
              <a:t>Mannstunden</a:t>
            </a:r>
            <a:r>
              <a:rPr lang="en-US" sz="1000" b="1" dirty="0">
                <a:solidFill>
                  <a:schemeClr val="accent2"/>
                </a:solidFill>
              </a:rPr>
              <a:t>)</a:t>
            </a:r>
          </a:p>
          <a:p>
            <a:pPr lvl="1">
              <a:buFont typeface="Gill Sans MT" panose="020B0502020104020203" pitchFamily="34" charset="0"/>
              <a:buChar char="+"/>
            </a:pPr>
            <a:r>
              <a:rPr lang="en-US" sz="1000" b="1" dirty="0" err="1">
                <a:solidFill>
                  <a:schemeClr val="accent2"/>
                </a:solidFill>
              </a:rPr>
              <a:t>sofort</a:t>
            </a:r>
            <a:r>
              <a:rPr lang="en-US" sz="1000" b="1" dirty="0">
                <a:solidFill>
                  <a:schemeClr val="accent2"/>
                </a:solidFill>
              </a:rPr>
              <a:t> </a:t>
            </a:r>
            <a:r>
              <a:rPr lang="en-US" sz="1000" b="1" dirty="0" err="1">
                <a:solidFill>
                  <a:schemeClr val="accent2"/>
                </a:solidFill>
              </a:rPr>
              <a:t>Einahmen</a:t>
            </a:r>
            <a:r>
              <a:rPr lang="en-US" sz="1000" b="1" dirty="0">
                <a:solidFill>
                  <a:schemeClr val="accent2"/>
                </a:solidFill>
              </a:rPr>
              <a:t> (</a:t>
            </a:r>
            <a:r>
              <a:rPr lang="en-US" sz="1000" b="1" dirty="0" err="1">
                <a:solidFill>
                  <a:schemeClr val="accent2"/>
                </a:solidFill>
              </a:rPr>
              <a:t>Höhe</a:t>
            </a:r>
            <a:r>
              <a:rPr lang="en-US" sz="1000" b="1" dirty="0">
                <a:solidFill>
                  <a:schemeClr val="accent2"/>
                </a:solidFill>
              </a:rPr>
              <a:t> </a:t>
            </a:r>
            <a:r>
              <a:rPr lang="en-US" sz="1000" b="1" dirty="0" err="1">
                <a:solidFill>
                  <a:schemeClr val="accent2"/>
                </a:solidFill>
              </a:rPr>
              <a:t>sehr</a:t>
            </a:r>
            <a:r>
              <a:rPr lang="en-US" sz="1000" b="1" dirty="0">
                <a:solidFill>
                  <a:schemeClr val="accent2"/>
                </a:solidFill>
              </a:rPr>
              <a:t> </a:t>
            </a:r>
            <a:r>
              <a:rPr lang="en-US" sz="1000" b="1" dirty="0" err="1">
                <a:solidFill>
                  <a:schemeClr val="accent2"/>
                </a:solidFill>
              </a:rPr>
              <a:t>individuell</a:t>
            </a:r>
            <a:r>
              <a:rPr lang="en-US" sz="1000" b="1" dirty="0">
                <a:solidFill>
                  <a:schemeClr val="accent2"/>
                </a:solidFill>
              </a:rPr>
              <a:t>)</a:t>
            </a:r>
          </a:p>
          <a:p>
            <a:pPr lvl="1">
              <a:buFont typeface="Symbol" panose="05050102010706020507" pitchFamily="18" charset="2"/>
              <a:buChar char="-"/>
            </a:pPr>
            <a:r>
              <a:rPr lang="en-US" sz="1000" dirty="0" err="1"/>
              <a:t>keine</a:t>
            </a:r>
            <a:r>
              <a:rPr lang="en-US" sz="1000" dirty="0"/>
              <a:t> </a:t>
            </a:r>
            <a:r>
              <a:rPr lang="en-US" sz="1000" dirty="0" err="1"/>
              <a:t>eigene</a:t>
            </a:r>
            <a:r>
              <a:rPr lang="en-US" sz="1000" dirty="0"/>
              <a:t> </a:t>
            </a:r>
            <a:r>
              <a:rPr lang="en-US" sz="1000" dirty="0" err="1"/>
              <a:t>Kundenbeziehung</a:t>
            </a:r>
            <a:endParaRPr lang="en-US" sz="1000" dirty="0"/>
          </a:p>
          <a:p>
            <a:pPr lvl="1">
              <a:buFont typeface="Symbol" panose="05050102010706020507" pitchFamily="18" charset="2"/>
              <a:buChar char="-"/>
            </a:pPr>
            <a:r>
              <a:rPr lang="en-US" sz="1000" dirty="0" err="1"/>
              <a:t>abhängig</a:t>
            </a:r>
            <a:r>
              <a:rPr lang="en-US" sz="1000" dirty="0"/>
              <a:t> von </a:t>
            </a:r>
            <a:r>
              <a:rPr lang="en-US" sz="1000" dirty="0" err="1"/>
              <a:t>Dritten</a:t>
            </a:r>
            <a:endParaRPr lang="en-US" sz="1000" dirty="0"/>
          </a:p>
        </p:txBody>
      </p:sp>
      <p:sp>
        <p:nvSpPr>
          <p:cNvPr id="15" name="Inhaltsplatzhalter 2"/>
          <p:cNvSpPr txBox="1">
            <a:spLocks/>
          </p:cNvSpPr>
          <p:nvPr/>
        </p:nvSpPr>
        <p:spPr>
          <a:xfrm>
            <a:off x="6459815" y="3214578"/>
            <a:ext cx="4947821" cy="1402581"/>
          </a:xfrm>
          <a:prstGeom prst="rect">
            <a:avLst/>
          </a:prstGeom>
        </p:spPr>
        <p:txBody>
          <a:bodyPr vert="horz" lIns="91440" tIns="45720" rIns="91440" bIns="45720" rtlCol="0" anchor="t">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lvl="1">
              <a:buFont typeface="Gill Sans MT" panose="020B0502020104020203" pitchFamily="34" charset="0"/>
              <a:buChar char="+"/>
            </a:pPr>
            <a:r>
              <a:rPr lang="en-US" sz="1000" b="1" dirty="0" err="1">
                <a:solidFill>
                  <a:schemeClr val="accent2"/>
                </a:solidFill>
              </a:rPr>
              <a:t>eigene</a:t>
            </a:r>
            <a:r>
              <a:rPr lang="en-US" sz="1000" b="1" dirty="0">
                <a:solidFill>
                  <a:schemeClr val="accent2"/>
                </a:solidFill>
              </a:rPr>
              <a:t> </a:t>
            </a:r>
            <a:r>
              <a:rPr lang="en-US" sz="1000" b="1" dirty="0" err="1">
                <a:solidFill>
                  <a:schemeClr val="accent2"/>
                </a:solidFill>
              </a:rPr>
              <a:t>Kundenbeziehung</a:t>
            </a:r>
            <a:r>
              <a:rPr lang="en-US" sz="1000" b="1" dirty="0">
                <a:solidFill>
                  <a:schemeClr val="accent2"/>
                </a:solidFill>
              </a:rPr>
              <a:t> </a:t>
            </a:r>
            <a:r>
              <a:rPr lang="en-US" sz="1000" b="1" dirty="0" err="1">
                <a:solidFill>
                  <a:schemeClr val="accent2"/>
                </a:solidFill>
              </a:rPr>
              <a:t>ausbauen</a:t>
            </a:r>
            <a:r>
              <a:rPr lang="en-US" sz="1000" b="1" dirty="0">
                <a:solidFill>
                  <a:schemeClr val="accent2"/>
                </a:solidFill>
              </a:rPr>
              <a:t> </a:t>
            </a:r>
            <a:r>
              <a:rPr lang="en-US" sz="1000" b="1" dirty="0" err="1">
                <a:solidFill>
                  <a:schemeClr val="accent2"/>
                </a:solidFill>
              </a:rPr>
              <a:t>für</a:t>
            </a:r>
            <a:r>
              <a:rPr lang="en-US" sz="1000" b="1" dirty="0">
                <a:solidFill>
                  <a:schemeClr val="accent2"/>
                </a:solidFill>
              </a:rPr>
              <a:t> die </a:t>
            </a:r>
            <a:r>
              <a:rPr lang="en-US" sz="1000" b="1" dirty="0" err="1">
                <a:solidFill>
                  <a:schemeClr val="accent2"/>
                </a:solidFill>
              </a:rPr>
              <a:t>Zukunft</a:t>
            </a:r>
            <a:endParaRPr lang="en-US" sz="1000" b="1" dirty="0">
              <a:solidFill>
                <a:schemeClr val="accent2"/>
              </a:solidFill>
            </a:endParaRPr>
          </a:p>
          <a:p>
            <a:pPr lvl="1">
              <a:buFont typeface="Gill Sans MT" panose="020B0502020104020203" pitchFamily="34" charset="0"/>
              <a:buChar char="+"/>
            </a:pPr>
            <a:r>
              <a:rPr lang="en-US" sz="1000" b="1" dirty="0" err="1">
                <a:solidFill>
                  <a:schemeClr val="accent2"/>
                </a:solidFill>
              </a:rPr>
              <a:t>Informationen</a:t>
            </a:r>
            <a:r>
              <a:rPr lang="en-US" sz="1000" b="1" dirty="0">
                <a:solidFill>
                  <a:schemeClr val="accent2"/>
                </a:solidFill>
              </a:rPr>
              <a:t> </a:t>
            </a:r>
            <a:r>
              <a:rPr lang="en-US" sz="1000" b="1" dirty="0" err="1">
                <a:solidFill>
                  <a:schemeClr val="accent2"/>
                </a:solidFill>
              </a:rPr>
              <a:t>über</a:t>
            </a:r>
            <a:r>
              <a:rPr lang="en-US" sz="1000" b="1" dirty="0">
                <a:solidFill>
                  <a:schemeClr val="accent2"/>
                </a:solidFill>
              </a:rPr>
              <a:t> </a:t>
            </a:r>
            <a:r>
              <a:rPr lang="en-US" sz="1000" b="1" dirty="0" err="1">
                <a:solidFill>
                  <a:schemeClr val="accent2"/>
                </a:solidFill>
              </a:rPr>
              <a:t>Kundenbedürfnisse</a:t>
            </a:r>
            <a:r>
              <a:rPr lang="en-US" sz="1000" b="1" dirty="0">
                <a:solidFill>
                  <a:schemeClr val="accent2"/>
                </a:solidFill>
              </a:rPr>
              <a:t> </a:t>
            </a:r>
            <a:r>
              <a:rPr lang="en-US" sz="1000" b="1" dirty="0" err="1">
                <a:solidFill>
                  <a:schemeClr val="accent2"/>
                </a:solidFill>
              </a:rPr>
              <a:t>erhalten</a:t>
            </a:r>
            <a:endParaRPr lang="en-US" sz="1000" b="1" dirty="0">
              <a:solidFill>
                <a:schemeClr val="accent2"/>
              </a:solidFill>
            </a:endParaRPr>
          </a:p>
          <a:p>
            <a:pPr lvl="1">
              <a:buFont typeface="Gill Sans MT" panose="020B0502020104020203" pitchFamily="34" charset="0"/>
              <a:buChar char="+"/>
            </a:pPr>
            <a:r>
              <a:rPr lang="en-US" sz="1000" b="1" dirty="0" err="1">
                <a:solidFill>
                  <a:schemeClr val="accent2"/>
                </a:solidFill>
              </a:rPr>
              <a:t>Kostenreduktion</a:t>
            </a:r>
            <a:r>
              <a:rPr lang="en-US" sz="1000" b="1" dirty="0">
                <a:solidFill>
                  <a:schemeClr val="accent2"/>
                </a:solidFill>
              </a:rPr>
              <a:t> </a:t>
            </a:r>
            <a:r>
              <a:rPr lang="en-US" sz="1000" b="1" dirty="0" err="1">
                <a:solidFill>
                  <a:schemeClr val="accent2"/>
                </a:solidFill>
              </a:rPr>
              <a:t>bzgl</a:t>
            </a:r>
            <a:r>
              <a:rPr lang="en-US" sz="1000" b="1" dirty="0">
                <a:solidFill>
                  <a:schemeClr val="accent2"/>
                </a:solidFill>
              </a:rPr>
              <a:t>. offline </a:t>
            </a:r>
            <a:r>
              <a:rPr lang="en-US" sz="1000" b="1" dirty="0" err="1">
                <a:solidFill>
                  <a:schemeClr val="accent2"/>
                </a:solidFill>
              </a:rPr>
              <a:t>Dienste</a:t>
            </a:r>
            <a:r>
              <a:rPr lang="en-US" sz="1000" b="1" dirty="0">
                <a:solidFill>
                  <a:schemeClr val="accent2"/>
                </a:solidFill>
              </a:rPr>
              <a:t>/</a:t>
            </a:r>
            <a:r>
              <a:rPr lang="en-US" sz="1000" b="1" dirty="0" err="1">
                <a:solidFill>
                  <a:schemeClr val="accent2"/>
                </a:solidFill>
              </a:rPr>
              <a:t>Kommunikation</a:t>
            </a:r>
            <a:endParaRPr lang="en-US" sz="1000" b="1" dirty="0">
              <a:solidFill>
                <a:schemeClr val="accent2"/>
              </a:solidFill>
            </a:endParaRPr>
          </a:p>
          <a:p>
            <a:pPr lvl="1">
              <a:buFont typeface="Symbol" panose="05050102010706020507" pitchFamily="18" charset="2"/>
              <a:buChar char="-"/>
            </a:pPr>
            <a:r>
              <a:rPr lang="en-US" sz="1000" dirty="0" err="1"/>
              <a:t>initialer</a:t>
            </a:r>
            <a:r>
              <a:rPr lang="en-US" sz="1000" dirty="0"/>
              <a:t> </a:t>
            </a:r>
            <a:r>
              <a:rPr lang="en-US" sz="1000" dirty="0" err="1"/>
              <a:t>Aufwand</a:t>
            </a:r>
            <a:r>
              <a:rPr lang="en-US" sz="1000" dirty="0"/>
              <a:t> (mind. 20k EUR), </a:t>
            </a:r>
            <a:r>
              <a:rPr lang="en-US" sz="1000" dirty="0" err="1"/>
              <a:t>Folgeaufwände</a:t>
            </a:r>
            <a:r>
              <a:rPr lang="en-US" sz="1000" dirty="0"/>
              <a:t> </a:t>
            </a:r>
            <a:r>
              <a:rPr lang="en-US" sz="1000" dirty="0" err="1"/>
              <a:t>für</a:t>
            </a:r>
            <a:r>
              <a:rPr lang="en-US" sz="1000" dirty="0"/>
              <a:t> Software und </a:t>
            </a:r>
            <a:r>
              <a:rPr lang="en-US" sz="1000" dirty="0" err="1"/>
              <a:t>Betrieb</a:t>
            </a:r>
            <a:endParaRPr lang="en-US" sz="1000" dirty="0"/>
          </a:p>
          <a:p>
            <a:pPr lvl="1">
              <a:buFont typeface="Symbol" panose="05050102010706020507" pitchFamily="18" charset="2"/>
              <a:buChar char="-"/>
            </a:pPr>
            <a:r>
              <a:rPr lang="en-US" sz="1000" dirty="0" err="1"/>
              <a:t>geringe</a:t>
            </a:r>
            <a:r>
              <a:rPr lang="en-US" sz="1000" dirty="0"/>
              <a:t> </a:t>
            </a:r>
            <a:r>
              <a:rPr lang="en-US" sz="1000" dirty="0" err="1"/>
              <a:t>digitale</a:t>
            </a:r>
            <a:r>
              <a:rPr lang="en-US" sz="1000" dirty="0"/>
              <a:t> </a:t>
            </a:r>
            <a:r>
              <a:rPr lang="en-US" sz="1000" dirty="0" err="1"/>
              <a:t>Einnahmen</a:t>
            </a:r>
            <a:endParaRPr lang="en-US" sz="1000" dirty="0"/>
          </a:p>
        </p:txBody>
      </p:sp>
      <p:sp>
        <p:nvSpPr>
          <p:cNvPr id="16" name="Inhaltsplatzhalter 2"/>
          <p:cNvSpPr txBox="1">
            <a:spLocks/>
          </p:cNvSpPr>
          <p:nvPr/>
        </p:nvSpPr>
        <p:spPr>
          <a:xfrm>
            <a:off x="6459813" y="4748679"/>
            <a:ext cx="4947821" cy="1118682"/>
          </a:xfrm>
          <a:prstGeom prst="rect">
            <a:avLst/>
          </a:prstGeom>
        </p:spPr>
        <p:txBody>
          <a:bodyPr vert="horz" lIns="91440" tIns="45720" rIns="91440" bIns="45720" rtlCol="0" anchor="t">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lvl="1">
              <a:buFont typeface="Gill Sans MT" panose="020B0502020104020203" pitchFamily="34" charset="0"/>
              <a:buChar char="+"/>
            </a:pPr>
            <a:r>
              <a:rPr lang="en-US" sz="1000" b="1" dirty="0" err="1">
                <a:solidFill>
                  <a:schemeClr val="accent2"/>
                </a:solidFill>
              </a:rPr>
              <a:t>eigene</a:t>
            </a:r>
            <a:r>
              <a:rPr lang="en-US" sz="1000" b="1" dirty="0">
                <a:solidFill>
                  <a:schemeClr val="accent2"/>
                </a:solidFill>
              </a:rPr>
              <a:t> </a:t>
            </a:r>
            <a:r>
              <a:rPr lang="en-US" sz="1000" b="1" dirty="0" err="1">
                <a:solidFill>
                  <a:schemeClr val="accent2"/>
                </a:solidFill>
              </a:rPr>
              <a:t>Erkenntnisse</a:t>
            </a:r>
            <a:r>
              <a:rPr lang="en-US" sz="1000" b="1" dirty="0">
                <a:solidFill>
                  <a:schemeClr val="accent2"/>
                </a:solidFill>
              </a:rPr>
              <a:t> von </a:t>
            </a:r>
            <a:r>
              <a:rPr lang="en-US" sz="1000" b="1" dirty="0" err="1">
                <a:solidFill>
                  <a:schemeClr val="accent2"/>
                </a:solidFill>
              </a:rPr>
              <a:t>Kunden</a:t>
            </a:r>
            <a:r>
              <a:rPr lang="en-US" sz="1000" b="1" dirty="0">
                <a:solidFill>
                  <a:schemeClr val="accent2"/>
                </a:solidFill>
              </a:rPr>
              <a:t> </a:t>
            </a:r>
            <a:r>
              <a:rPr lang="en-US" sz="1000" b="1" dirty="0" err="1">
                <a:solidFill>
                  <a:schemeClr val="accent2"/>
                </a:solidFill>
              </a:rPr>
              <a:t>für</a:t>
            </a:r>
            <a:r>
              <a:rPr lang="en-US" sz="1000" b="1" dirty="0">
                <a:solidFill>
                  <a:schemeClr val="accent2"/>
                </a:solidFill>
              </a:rPr>
              <a:t> </a:t>
            </a:r>
            <a:r>
              <a:rPr lang="en-US" sz="1000" b="1" dirty="0" err="1">
                <a:solidFill>
                  <a:schemeClr val="accent2"/>
                </a:solidFill>
              </a:rPr>
              <a:t>weitere</a:t>
            </a:r>
            <a:r>
              <a:rPr lang="en-US" sz="1000" b="1" dirty="0">
                <a:solidFill>
                  <a:schemeClr val="accent2"/>
                </a:solidFill>
              </a:rPr>
              <a:t> </a:t>
            </a:r>
            <a:r>
              <a:rPr lang="en-US" sz="1000" b="1" dirty="0" err="1">
                <a:solidFill>
                  <a:schemeClr val="accent2"/>
                </a:solidFill>
              </a:rPr>
              <a:t>digitale</a:t>
            </a:r>
            <a:r>
              <a:rPr lang="en-US" sz="1000" b="1" dirty="0">
                <a:solidFill>
                  <a:schemeClr val="accent2"/>
                </a:solidFill>
              </a:rPr>
              <a:t> </a:t>
            </a:r>
            <a:r>
              <a:rPr lang="en-US" sz="1000" b="1" dirty="0" err="1">
                <a:solidFill>
                  <a:schemeClr val="accent2"/>
                </a:solidFill>
              </a:rPr>
              <a:t>Produkte</a:t>
            </a:r>
            <a:endParaRPr lang="en-US" sz="1000" b="1" dirty="0">
              <a:solidFill>
                <a:schemeClr val="accent2"/>
              </a:solidFill>
            </a:endParaRPr>
          </a:p>
          <a:p>
            <a:pPr lvl="1">
              <a:buFont typeface="Gill Sans MT" panose="020B0502020104020203" pitchFamily="34" charset="0"/>
              <a:buChar char="+"/>
            </a:pPr>
            <a:r>
              <a:rPr lang="en-US" sz="1000" b="1" dirty="0" err="1">
                <a:solidFill>
                  <a:schemeClr val="accent2"/>
                </a:solidFill>
              </a:rPr>
              <a:t>Einnahmen</a:t>
            </a:r>
            <a:r>
              <a:rPr lang="en-US" sz="1000" b="1" dirty="0">
                <a:solidFill>
                  <a:schemeClr val="accent2"/>
                </a:solidFill>
              </a:rPr>
              <a:t> (</a:t>
            </a:r>
            <a:r>
              <a:rPr lang="en-US" sz="1000" b="1" dirty="0" err="1">
                <a:solidFill>
                  <a:schemeClr val="accent2"/>
                </a:solidFill>
              </a:rPr>
              <a:t>insb</a:t>
            </a:r>
            <a:r>
              <a:rPr lang="en-US" sz="1000" b="1" dirty="0">
                <a:solidFill>
                  <a:schemeClr val="accent2"/>
                </a:solidFill>
              </a:rPr>
              <a:t>. </a:t>
            </a:r>
            <a:r>
              <a:rPr lang="en-US" sz="1000" b="1" dirty="0" err="1">
                <a:solidFill>
                  <a:schemeClr val="accent2"/>
                </a:solidFill>
              </a:rPr>
              <a:t>durch</a:t>
            </a:r>
            <a:r>
              <a:rPr lang="en-US" sz="1000" b="1" dirty="0">
                <a:solidFill>
                  <a:schemeClr val="accent2"/>
                </a:solidFill>
              </a:rPr>
              <a:t> </a:t>
            </a:r>
            <a:r>
              <a:rPr lang="en-US" sz="1000" b="1" dirty="0" err="1">
                <a:solidFill>
                  <a:schemeClr val="accent2"/>
                </a:solidFill>
              </a:rPr>
              <a:t>sog</a:t>
            </a:r>
            <a:r>
              <a:rPr lang="en-US" sz="1000" b="1" dirty="0">
                <a:solidFill>
                  <a:schemeClr val="accent2"/>
                </a:solidFill>
              </a:rPr>
              <a:t>. Leads)</a:t>
            </a:r>
          </a:p>
          <a:p>
            <a:pPr lvl="1">
              <a:buFont typeface="Symbol" panose="05050102010706020507" pitchFamily="18" charset="2"/>
              <a:buChar char="-"/>
            </a:pPr>
            <a:r>
              <a:rPr lang="en-US" sz="1000" dirty="0" err="1"/>
              <a:t>Kosten</a:t>
            </a:r>
            <a:r>
              <a:rPr lang="en-US" sz="1000" dirty="0"/>
              <a:t> </a:t>
            </a:r>
            <a:r>
              <a:rPr lang="en-US" sz="1000" dirty="0" err="1"/>
              <a:t>durch</a:t>
            </a:r>
            <a:r>
              <a:rPr lang="en-US" sz="1000" dirty="0"/>
              <a:t> </a:t>
            </a:r>
            <a:r>
              <a:rPr lang="en-US" sz="1000" dirty="0" err="1"/>
              <a:t>Technik</a:t>
            </a:r>
            <a:r>
              <a:rPr lang="en-US" sz="1000" dirty="0"/>
              <a:t> &amp; </a:t>
            </a:r>
            <a:r>
              <a:rPr lang="en-US" sz="1000" dirty="0" err="1"/>
              <a:t>Mitarbeiter</a:t>
            </a:r>
            <a:r>
              <a:rPr lang="en-US" sz="1000" dirty="0"/>
              <a:t> o. </a:t>
            </a:r>
            <a:r>
              <a:rPr lang="en-US" sz="1000" dirty="0" err="1"/>
              <a:t>Dienstleister</a:t>
            </a:r>
            <a:endParaRPr lang="en-US" sz="1000" dirty="0"/>
          </a:p>
          <a:p>
            <a:pPr lvl="1">
              <a:buFont typeface="Symbol" panose="05050102010706020507" pitchFamily="18" charset="2"/>
              <a:buChar char="-"/>
            </a:pPr>
            <a:r>
              <a:rPr lang="en-US" sz="1000" dirty="0" err="1"/>
              <a:t>hohe</a:t>
            </a:r>
            <a:r>
              <a:rPr lang="en-US" sz="1000" dirty="0"/>
              <a:t> </a:t>
            </a:r>
            <a:r>
              <a:rPr lang="en-US" sz="1000" dirty="0" err="1"/>
              <a:t>Datenschutzanforderungen</a:t>
            </a:r>
            <a:r>
              <a:rPr lang="en-US" sz="1000" dirty="0"/>
              <a:t> </a:t>
            </a:r>
            <a:r>
              <a:rPr lang="en-US" sz="1000" dirty="0" err="1"/>
              <a:t>insb</a:t>
            </a:r>
            <a:r>
              <a:rPr lang="en-US" sz="1000" dirty="0"/>
              <a:t>. </a:t>
            </a:r>
            <a:r>
              <a:rPr lang="en-US" sz="1000" dirty="0" err="1"/>
              <a:t>Einwilligung</a:t>
            </a:r>
            <a:endParaRPr lang="en-US" sz="1000" dirty="0"/>
          </a:p>
        </p:txBody>
      </p:sp>
      <p:sp>
        <p:nvSpPr>
          <p:cNvPr id="17" name="Inhaltsplatzhalter 2"/>
          <p:cNvSpPr txBox="1">
            <a:spLocks/>
          </p:cNvSpPr>
          <p:nvPr/>
        </p:nvSpPr>
        <p:spPr>
          <a:xfrm>
            <a:off x="452762" y="3391300"/>
            <a:ext cx="5362112" cy="983633"/>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lvl="1">
              <a:buFont typeface="Wingdings" panose="05000000000000000000" pitchFamily="2" charset="2"/>
              <a:buChar char="Ø"/>
            </a:pPr>
            <a:r>
              <a:rPr lang="en-US" sz="1400" b="1" dirty="0" err="1">
                <a:solidFill>
                  <a:schemeClr val="accent2"/>
                </a:solidFill>
              </a:rPr>
              <a:t>Eigene</a:t>
            </a:r>
            <a:r>
              <a:rPr lang="en-US" sz="1400" b="1" dirty="0">
                <a:solidFill>
                  <a:schemeClr val="accent2"/>
                </a:solidFill>
              </a:rPr>
              <a:t> App</a:t>
            </a:r>
            <a:r>
              <a:rPr lang="en-US" sz="1400" dirty="0">
                <a:solidFill>
                  <a:schemeClr val="accent2"/>
                </a:solidFill>
              </a:rPr>
              <a:t> </a:t>
            </a:r>
            <a:r>
              <a:rPr lang="en-US" sz="1400" dirty="0" err="1"/>
              <a:t>mit</a:t>
            </a:r>
            <a:r>
              <a:rPr lang="en-US" sz="1400" dirty="0"/>
              <a:t> </a:t>
            </a:r>
            <a:r>
              <a:rPr lang="en-US" sz="1400" dirty="0" err="1"/>
              <a:t>besonderen</a:t>
            </a:r>
            <a:r>
              <a:rPr lang="en-US" sz="1400" dirty="0"/>
              <a:t> </a:t>
            </a:r>
            <a:r>
              <a:rPr lang="en-US" sz="1400" dirty="0" err="1"/>
              <a:t>Informationen</a:t>
            </a:r>
            <a:r>
              <a:rPr lang="en-US" sz="1400" dirty="0"/>
              <a:t> </a:t>
            </a:r>
            <a:r>
              <a:rPr lang="en-US" sz="1400" dirty="0" err="1"/>
              <a:t>zum</a:t>
            </a:r>
            <a:r>
              <a:rPr lang="en-US" sz="1400" dirty="0"/>
              <a:t> </a:t>
            </a:r>
            <a:r>
              <a:rPr lang="en-US" sz="1400" dirty="0" err="1"/>
              <a:t>Wohnobjekt</a:t>
            </a:r>
            <a:r>
              <a:rPr lang="en-US" sz="1400" dirty="0"/>
              <a:t> </a:t>
            </a:r>
            <a:r>
              <a:rPr lang="en-US" sz="1400" dirty="0" err="1"/>
              <a:t>entweder</a:t>
            </a:r>
            <a:r>
              <a:rPr lang="en-US" sz="1400" dirty="0"/>
              <a:t> </a:t>
            </a:r>
            <a:r>
              <a:rPr lang="en-US" sz="1400" dirty="0" err="1"/>
              <a:t>kostenpflichtig</a:t>
            </a:r>
            <a:r>
              <a:rPr lang="en-US" sz="1400" dirty="0"/>
              <a:t> </a:t>
            </a:r>
            <a:r>
              <a:rPr lang="en-US" sz="1400" dirty="0" err="1"/>
              <a:t>oder</a:t>
            </a:r>
            <a:r>
              <a:rPr lang="en-US" sz="1400" dirty="0"/>
              <a:t> je </a:t>
            </a:r>
            <a:r>
              <a:rPr lang="en-US" sz="1400" dirty="0" err="1"/>
              <a:t>nach</a:t>
            </a:r>
            <a:r>
              <a:rPr lang="en-US" sz="1400" dirty="0"/>
              <a:t> </a:t>
            </a:r>
            <a:r>
              <a:rPr lang="en-US" sz="1400" dirty="0" err="1"/>
              <a:t>Informationspaket</a:t>
            </a:r>
            <a:r>
              <a:rPr lang="en-US" sz="1400" dirty="0"/>
              <a:t> (</a:t>
            </a:r>
            <a:r>
              <a:rPr lang="en-US" sz="1400" dirty="0" err="1"/>
              <a:t>sog</a:t>
            </a:r>
            <a:r>
              <a:rPr lang="en-US" sz="1400" dirty="0"/>
              <a:t>. In-App </a:t>
            </a:r>
            <a:r>
              <a:rPr lang="en-US" sz="1400" dirty="0" err="1"/>
              <a:t>Käufe</a:t>
            </a:r>
            <a:r>
              <a:rPr lang="en-US" sz="1400" dirty="0"/>
              <a:t>) </a:t>
            </a:r>
            <a:r>
              <a:rPr lang="en-US" sz="1400" dirty="0" err="1"/>
              <a:t>z.B</a:t>
            </a:r>
            <a:r>
              <a:rPr lang="en-US" sz="1400" dirty="0"/>
              <a:t>. </a:t>
            </a:r>
            <a:r>
              <a:rPr lang="en-US" sz="1400" dirty="0" err="1"/>
              <a:t>Müllabfuhr</a:t>
            </a:r>
            <a:r>
              <a:rPr lang="en-US" sz="1400" dirty="0"/>
              <a:t>, </a:t>
            </a:r>
            <a:r>
              <a:rPr lang="en-US" sz="1400" dirty="0" err="1"/>
              <a:t>Reinigung</a:t>
            </a:r>
            <a:r>
              <a:rPr lang="en-US" sz="1400" dirty="0"/>
              <a:t>, </a:t>
            </a:r>
            <a:r>
              <a:rPr lang="en-US" sz="1400" dirty="0" err="1"/>
              <a:t>Hauswart</a:t>
            </a:r>
            <a:r>
              <a:rPr lang="en-US" sz="1400" dirty="0"/>
              <a:t>- </a:t>
            </a:r>
            <a:r>
              <a:rPr lang="en-US" sz="1400" dirty="0" err="1"/>
              <a:t>oder</a:t>
            </a:r>
            <a:r>
              <a:rPr lang="en-US" sz="1400" dirty="0"/>
              <a:t> </a:t>
            </a:r>
            <a:r>
              <a:rPr lang="en-US" sz="1400" dirty="0" err="1"/>
              <a:t>Hausverwaltungsservices</a:t>
            </a:r>
            <a:r>
              <a:rPr lang="en-US" sz="1400" dirty="0"/>
              <a:t> etc.</a:t>
            </a:r>
            <a:r>
              <a:rPr lang="en-US" sz="1400" dirty="0">
                <a:sym typeface="Wingdings" panose="05000000000000000000" pitchFamily="2" charset="2"/>
              </a:rPr>
              <a:t> </a:t>
            </a:r>
            <a:endParaRPr lang="en-US" sz="1400" dirty="0"/>
          </a:p>
        </p:txBody>
      </p:sp>
      <p:sp>
        <p:nvSpPr>
          <p:cNvPr id="18" name="Inhaltsplatzhalter 2"/>
          <p:cNvSpPr txBox="1">
            <a:spLocks/>
          </p:cNvSpPr>
          <p:nvPr/>
        </p:nvSpPr>
        <p:spPr>
          <a:xfrm>
            <a:off x="452762" y="5094640"/>
            <a:ext cx="5362112" cy="724785"/>
          </a:xfrm>
          <a:prstGeom prst="rect">
            <a:avLst/>
          </a:prstGeom>
        </p:spPr>
        <p:txBody>
          <a:bodyPr vert="horz" lIns="91440" tIns="45720" rIns="91440" bIns="45720" rtlCol="0" anchor="ctr">
            <a:normAutofit fontScale="92500"/>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lvl="1">
              <a:buFont typeface="Wingdings" panose="05000000000000000000" pitchFamily="2" charset="2"/>
              <a:buChar char="Ø"/>
            </a:pPr>
            <a:r>
              <a:rPr lang="en-US" sz="1400" b="1" dirty="0" err="1">
                <a:solidFill>
                  <a:schemeClr val="accent2"/>
                </a:solidFill>
              </a:rPr>
              <a:t>Auswertung</a:t>
            </a:r>
            <a:r>
              <a:rPr lang="en-US" sz="1400" b="1" dirty="0">
                <a:solidFill>
                  <a:schemeClr val="accent2"/>
                </a:solidFill>
              </a:rPr>
              <a:t> von </a:t>
            </a:r>
            <a:r>
              <a:rPr lang="en-US" sz="1400" b="1" dirty="0" err="1">
                <a:solidFill>
                  <a:schemeClr val="accent2"/>
                </a:solidFill>
              </a:rPr>
              <a:t>Daten</a:t>
            </a:r>
            <a:r>
              <a:rPr lang="en-US" sz="1400" b="1" dirty="0">
                <a:solidFill>
                  <a:schemeClr val="accent2"/>
                </a:solidFill>
              </a:rPr>
              <a:t> und </a:t>
            </a:r>
            <a:r>
              <a:rPr lang="en-US" sz="1400" b="1" dirty="0" err="1">
                <a:solidFill>
                  <a:schemeClr val="accent2"/>
                </a:solidFill>
              </a:rPr>
              <a:t>Weitergabe</a:t>
            </a:r>
            <a:r>
              <a:rPr lang="en-US" sz="1400" b="1" dirty="0">
                <a:solidFill>
                  <a:schemeClr val="accent2"/>
                </a:solidFill>
              </a:rPr>
              <a:t> von </a:t>
            </a:r>
            <a:r>
              <a:rPr lang="en-US" sz="1400" b="1" dirty="0" err="1">
                <a:solidFill>
                  <a:schemeClr val="accent2"/>
                </a:solidFill>
              </a:rPr>
              <a:t>Daten</a:t>
            </a:r>
            <a:r>
              <a:rPr lang="en-US" sz="1400" b="1" dirty="0">
                <a:solidFill>
                  <a:schemeClr val="accent2"/>
                </a:solidFill>
              </a:rPr>
              <a:t> </a:t>
            </a:r>
            <a:r>
              <a:rPr lang="en-US" sz="1400" dirty="0" err="1"/>
              <a:t>z.B</a:t>
            </a:r>
            <a:r>
              <a:rPr lang="en-US" sz="1400" dirty="0"/>
              <a:t>. an </a:t>
            </a:r>
            <a:r>
              <a:rPr lang="en-US" sz="1400" dirty="0" err="1"/>
              <a:t>Versicherungen</a:t>
            </a:r>
            <a:r>
              <a:rPr lang="en-US" sz="1400" dirty="0"/>
              <a:t>, Strom-/</a:t>
            </a:r>
            <a:r>
              <a:rPr lang="en-US" sz="1400" dirty="0" err="1"/>
              <a:t>Gasversorger</a:t>
            </a:r>
            <a:r>
              <a:rPr lang="en-US" sz="1400" dirty="0"/>
              <a:t> </a:t>
            </a:r>
            <a:r>
              <a:rPr lang="en-US" sz="1400" dirty="0" err="1"/>
              <a:t>für</a:t>
            </a:r>
            <a:r>
              <a:rPr lang="en-US" sz="1400" dirty="0"/>
              <a:t> </a:t>
            </a:r>
            <a:r>
              <a:rPr lang="en-US" sz="1400" dirty="0" err="1"/>
              <a:t>eigene</a:t>
            </a:r>
            <a:r>
              <a:rPr lang="en-US" sz="1400" dirty="0"/>
              <a:t> </a:t>
            </a:r>
            <a:r>
              <a:rPr lang="en-US" sz="1400" dirty="0" err="1"/>
              <a:t>Werbemaßnahmen</a:t>
            </a:r>
            <a:endParaRPr lang="en-US" sz="1400" dirty="0"/>
          </a:p>
          <a:p>
            <a:pPr lvl="1">
              <a:buFont typeface="Wingdings" panose="05000000000000000000" pitchFamily="2" charset="2"/>
              <a:buChar char="Ø"/>
            </a:pPr>
            <a:endParaRPr lang="en-US" sz="1400" dirty="0"/>
          </a:p>
        </p:txBody>
      </p:sp>
      <p:grpSp>
        <p:nvGrpSpPr>
          <p:cNvPr id="19" name="Gruppieren 18"/>
          <p:cNvGrpSpPr/>
          <p:nvPr/>
        </p:nvGrpSpPr>
        <p:grpSpPr>
          <a:xfrm>
            <a:off x="5980839" y="5025206"/>
            <a:ext cx="574766" cy="564266"/>
            <a:chOff x="198960" y="2375"/>
            <a:chExt cx="3158012" cy="3552639"/>
          </a:xfrm>
          <a:scene3d>
            <a:camera prst="orthographicFront"/>
            <a:lightRig rig="flat" dir="t"/>
          </a:scene3d>
        </p:grpSpPr>
        <p:sp>
          <p:nvSpPr>
            <p:cNvPr id="20" name="Pfeil nach unten 19"/>
            <p:cNvSpPr/>
            <p:nvPr/>
          </p:nvSpPr>
          <p:spPr>
            <a:xfrm rot="16200000">
              <a:off x="1646" y="199689"/>
              <a:ext cx="3552639" cy="3158012"/>
            </a:xfrm>
            <a:prstGeom prst="downArrow">
              <a:avLst>
                <a:gd name="adj1" fmla="val 50000"/>
                <a:gd name="adj2" fmla="val 35000"/>
              </a:avLst>
            </a:prstGeom>
            <a:solidFill>
              <a:srgbClr val="4590B8"/>
            </a:solidFill>
            <a:ln>
              <a:noFill/>
            </a:ln>
            <a:effectLst>
              <a:outerShdw blurRad="38100" dist="25400" dir="5400000" rotWithShape="0">
                <a:srgbClr val="000000">
                  <a:alpha val="55000"/>
                </a:srgbClr>
              </a:outerShdw>
            </a:effectLst>
            <a:sp3d prstMaterial="plastic">
              <a:bevelT w="120900" h="88900"/>
              <a:bevelB w="88900" h="31750" prst="angle"/>
            </a:sp3d>
          </p:spPr>
          <p:style>
            <a:lnRef idx="3">
              <a:scrgbClr r="0" g="0" b="0"/>
            </a:lnRef>
            <a:fillRef idx="1">
              <a:scrgbClr r="0" g="0" b="0"/>
            </a:fillRef>
            <a:effectRef idx="1">
              <a:scrgbClr r="0" g="0" b="0"/>
            </a:effectRef>
            <a:fontRef idx="minor">
              <a:schemeClr val="lt1"/>
            </a:fontRef>
          </p:style>
        </p:sp>
        <p:sp>
          <p:nvSpPr>
            <p:cNvPr id="21" name="Pfeil nach unten 4"/>
            <p:cNvSpPr txBox="1"/>
            <p:nvPr/>
          </p:nvSpPr>
          <p:spPr>
            <a:xfrm rot="21600000">
              <a:off x="198960" y="890535"/>
              <a:ext cx="2605360" cy="1776319"/>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l" defTabSz="622300">
                <a:lnSpc>
                  <a:spcPct val="90000"/>
                </a:lnSpc>
                <a:spcBef>
                  <a:spcPct val="0"/>
                </a:spcBef>
                <a:spcAft>
                  <a:spcPct val="35000"/>
                </a:spcAft>
                <a:buNone/>
              </a:pPr>
              <a:endParaRPr lang="de-DE" sz="1400" b="1" kern="1200" dirty="0">
                <a:solidFill>
                  <a:prstClr val="white"/>
                </a:solidFill>
                <a:latin typeface="Gill Sans MT" panose="020B0502020104020203"/>
                <a:ea typeface="+mn-ea"/>
                <a:cs typeface="+mn-cs"/>
              </a:endParaRPr>
            </a:p>
          </p:txBody>
        </p:sp>
      </p:grpSp>
      <p:grpSp>
        <p:nvGrpSpPr>
          <p:cNvPr id="22" name="Gruppieren 21"/>
          <p:cNvGrpSpPr/>
          <p:nvPr/>
        </p:nvGrpSpPr>
        <p:grpSpPr>
          <a:xfrm>
            <a:off x="5980839" y="3513160"/>
            <a:ext cx="574766" cy="564266"/>
            <a:chOff x="198960" y="2375"/>
            <a:chExt cx="3158012" cy="3552639"/>
          </a:xfrm>
          <a:scene3d>
            <a:camera prst="orthographicFront"/>
            <a:lightRig rig="flat" dir="t"/>
          </a:scene3d>
        </p:grpSpPr>
        <p:sp>
          <p:nvSpPr>
            <p:cNvPr id="23" name="Pfeil nach unten 22"/>
            <p:cNvSpPr/>
            <p:nvPr/>
          </p:nvSpPr>
          <p:spPr>
            <a:xfrm rot="16200000">
              <a:off x="1646" y="199689"/>
              <a:ext cx="3552639" cy="3158012"/>
            </a:xfrm>
            <a:prstGeom prst="downArrow">
              <a:avLst>
                <a:gd name="adj1" fmla="val 50000"/>
                <a:gd name="adj2" fmla="val 35000"/>
              </a:avLst>
            </a:prstGeom>
            <a:solidFill>
              <a:srgbClr val="4590B8"/>
            </a:solidFill>
            <a:ln>
              <a:noFill/>
            </a:ln>
            <a:effectLst>
              <a:outerShdw blurRad="38100" dist="25400" dir="5400000" rotWithShape="0">
                <a:srgbClr val="000000">
                  <a:alpha val="55000"/>
                </a:srgbClr>
              </a:outerShdw>
            </a:effectLst>
            <a:sp3d prstMaterial="plastic">
              <a:bevelT w="120900" h="88900"/>
              <a:bevelB w="88900" h="31750" prst="angle"/>
            </a:sp3d>
          </p:spPr>
          <p:style>
            <a:lnRef idx="3">
              <a:scrgbClr r="0" g="0" b="0"/>
            </a:lnRef>
            <a:fillRef idx="1">
              <a:scrgbClr r="0" g="0" b="0"/>
            </a:fillRef>
            <a:effectRef idx="1">
              <a:scrgbClr r="0" g="0" b="0"/>
            </a:effectRef>
            <a:fontRef idx="minor">
              <a:schemeClr val="lt1"/>
            </a:fontRef>
          </p:style>
        </p:sp>
        <p:sp>
          <p:nvSpPr>
            <p:cNvPr id="24" name="Pfeil nach unten 4"/>
            <p:cNvSpPr txBox="1"/>
            <p:nvPr/>
          </p:nvSpPr>
          <p:spPr>
            <a:xfrm rot="21600000">
              <a:off x="198960" y="890535"/>
              <a:ext cx="2605360" cy="1776319"/>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l" defTabSz="622300">
                <a:lnSpc>
                  <a:spcPct val="90000"/>
                </a:lnSpc>
                <a:spcBef>
                  <a:spcPct val="0"/>
                </a:spcBef>
                <a:spcAft>
                  <a:spcPct val="35000"/>
                </a:spcAft>
                <a:buNone/>
              </a:pPr>
              <a:endParaRPr lang="de-DE" sz="1400" b="1" kern="1200" dirty="0">
                <a:solidFill>
                  <a:prstClr val="white"/>
                </a:solidFill>
                <a:latin typeface="Gill Sans MT" panose="020B0502020104020203"/>
                <a:ea typeface="+mn-ea"/>
                <a:cs typeface="+mn-cs"/>
              </a:endParaRPr>
            </a:p>
          </p:txBody>
        </p:sp>
      </p:grpSp>
      <p:grpSp>
        <p:nvGrpSpPr>
          <p:cNvPr id="25" name="Gruppieren 24"/>
          <p:cNvGrpSpPr/>
          <p:nvPr/>
        </p:nvGrpSpPr>
        <p:grpSpPr>
          <a:xfrm>
            <a:off x="5980839" y="2172831"/>
            <a:ext cx="574766" cy="564266"/>
            <a:chOff x="198960" y="2375"/>
            <a:chExt cx="3158012" cy="3552639"/>
          </a:xfrm>
          <a:scene3d>
            <a:camera prst="orthographicFront"/>
            <a:lightRig rig="flat" dir="t"/>
          </a:scene3d>
        </p:grpSpPr>
        <p:sp>
          <p:nvSpPr>
            <p:cNvPr id="26" name="Pfeil nach unten 25"/>
            <p:cNvSpPr/>
            <p:nvPr/>
          </p:nvSpPr>
          <p:spPr>
            <a:xfrm rot="16200000">
              <a:off x="1646" y="199689"/>
              <a:ext cx="3552639" cy="3158012"/>
            </a:xfrm>
            <a:prstGeom prst="downArrow">
              <a:avLst>
                <a:gd name="adj1" fmla="val 50000"/>
                <a:gd name="adj2" fmla="val 35000"/>
              </a:avLst>
            </a:prstGeom>
            <a:solidFill>
              <a:srgbClr val="4590B8"/>
            </a:solidFill>
            <a:ln>
              <a:noFill/>
            </a:ln>
            <a:effectLst>
              <a:outerShdw blurRad="38100" dist="25400" dir="5400000" rotWithShape="0">
                <a:srgbClr val="000000">
                  <a:alpha val="55000"/>
                </a:srgbClr>
              </a:outerShdw>
            </a:effectLst>
            <a:sp3d prstMaterial="plastic">
              <a:bevelT w="120900" h="88900"/>
              <a:bevelB w="88900" h="31750" prst="angle"/>
            </a:sp3d>
          </p:spPr>
          <p:style>
            <a:lnRef idx="3">
              <a:scrgbClr r="0" g="0" b="0"/>
            </a:lnRef>
            <a:fillRef idx="1">
              <a:scrgbClr r="0" g="0" b="0"/>
            </a:fillRef>
            <a:effectRef idx="1">
              <a:scrgbClr r="0" g="0" b="0"/>
            </a:effectRef>
            <a:fontRef idx="minor">
              <a:schemeClr val="lt1"/>
            </a:fontRef>
          </p:style>
        </p:sp>
        <p:sp>
          <p:nvSpPr>
            <p:cNvPr id="27" name="Pfeil nach unten 4"/>
            <p:cNvSpPr txBox="1"/>
            <p:nvPr/>
          </p:nvSpPr>
          <p:spPr>
            <a:xfrm rot="21600000">
              <a:off x="198960" y="890535"/>
              <a:ext cx="2605360" cy="1776319"/>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l" defTabSz="622300">
                <a:lnSpc>
                  <a:spcPct val="90000"/>
                </a:lnSpc>
                <a:spcBef>
                  <a:spcPct val="0"/>
                </a:spcBef>
                <a:spcAft>
                  <a:spcPct val="35000"/>
                </a:spcAft>
                <a:buNone/>
              </a:pPr>
              <a:endParaRPr lang="de-DE" sz="1400" b="1" kern="1200" dirty="0">
                <a:solidFill>
                  <a:prstClr val="white"/>
                </a:solidFill>
                <a:latin typeface="Gill Sans MT" panose="020B0502020104020203"/>
                <a:ea typeface="+mn-ea"/>
                <a:cs typeface="+mn-cs"/>
              </a:endParaRPr>
            </a:p>
          </p:txBody>
        </p:sp>
      </p:grpSp>
    </p:spTree>
    <p:extLst>
      <p:ext uri="{BB962C8B-B14F-4D97-AF65-F5344CB8AC3E}">
        <p14:creationId xmlns:p14="http://schemas.microsoft.com/office/powerpoint/2010/main" val="25753802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9"/>
          <p:cNvPicPr>
            <a:picLocks noChangeAspect="1"/>
          </p:cNvPicPr>
          <p:nvPr/>
        </p:nvPicPr>
        <p:blipFill>
          <a:blip r:embed="rId3"/>
          <a:stretch>
            <a:fillRect/>
          </a:stretch>
        </p:blipFill>
        <p:spPr>
          <a:xfrm>
            <a:off x="3273468" y="2476766"/>
            <a:ext cx="5745272" cy="2813876"/>
          </a:xfrm>
          <a:prstGeom prst="rect">
            <a:avLst/>
          </a:prstGeom>
        </p:spPr>
      </p:pic>
      <p:graphicFrame>
        <p:nvGraphicFramePr>
          <p:cNvPr id="7" name="Inhaltsplatzhalter 6"/>
          <p:cNvGraphicFramePr>
            <a:graphicFrameLocks noGrp="1"/>
          </p:cNvGraphicFramePr>
          <p:nvPr>
            <p:ph idx="1"/>
            <p:extLst>
              <p:ext uri="{D42A27DB-BD31-4B8C-83A1-F6EECF244321}">
                <p14:modId xmlns:p14="http://schemas.microsoft.com/office/powerpoint/2010/main" val="3612513939"/>
              </p:ext>
            </p:extLst>
          </p:nvPr>
        </p:nvGraphicFramePr>
        <p:xfrm>
          <a:off x="488514" y="2066795"/>
          <a:ext cx="11210795" cy="355739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Titel 1"/>
          <p:cNvSpPr>
            <a:spLocks noGrp="1"/>
          </p:cNvSpPr>
          <p:nvPr>
            <p:ph type="title"/>
          </p:nvPr>
        </p:nvSpPr>
        <p:spPr/>
        <p:txBody>
          <a:bodyPr/>
          <a:lstStyle/>
          <a:p>
            <a:r>
              <a:rPr lang="en-US" dirty="0"/>
              <a:t>Was </a:t>
            </a:r>
            <a:r>
              <a:rPr lang="en-US" dirty="0" err="1"/>
              <a:t>sagt</a:t>
            </a:r>
            <a:r>
              <a:rPr lang="en-US" dirty="0"/>
              <a:t> der Kunde </a:t>
            </a:r>
            <a:r>
              <a:rPr lang="en-US" dirty="0" err="1"/>
              <a:t>zum</a:t>
            </a:r>
            <a:r>
              <a:rPr lang="en-US" dirty="0"/>
              <a:t> </a:t>
            </a:r>
            <a:r>
              <a:rPr lang="en-US" dirty="0" err="1"/>
              <a:t>Thema</a:t>
            </a:r>
            <a:r>
              <a:rPr lang="en-US" dirty="0"/>
              <a:t> </a:t>
            </a:r>
            <a:r>
              <a:rPr lang="en-US" dirty="0" err="1"/>
              <a:t>Digitalisierung</a:t>
            </a:r>
            <a:r>
              <a:rPr lang="en-US" dirty="0"/>
              <a:t>?</a:t>
            </a:r>
            <a:endParaRPr lang="de-DE" dirty="0"/>
          </a:p>
        </p:txBody>
      </p:sp>
      <p:sp>
        <p:nvSpPr>
          <p:cNvPr id="4" name="Datumsplatzhalter 3"/>
          <p:cNvSpPr>
            <a:spLocks noGrp="1"/>
          </p:cNvSpPr>
          <p:nvPr>
            <p:ph type="dt" sz="half" idx="10"/>
          </p:nvPr>
        </p:nvSpPr>
        <p:spPr/>
        <p:txBody>
          <a:bodyPr/>
          <a:lstStyle/>
          <a:p>
            <a:r>
              <a:rPr lang="de-DE"/>
              <a:t>26. September 2016</a:t>
            </a:r>
            <a:endParaRPr lang="en-US" dirty="0"/>
          </a:p>
        </p:txBody>
      </p:sp>
      <p:sp>
        <p:nvSpPr>
          <p:cNvPr id="5" name="Fußzeilenplatzhalter 4"/>
          <p:cNvSpPr>
            <a:spLocks noGrp="1"/>
          </p:cNvSpPr>
          <p:nvPr>
            <p:ph type="ftr" sz="quarter" idx="11"/>
          </p:nvPr>
        </p:nvSpPr>
        <p:spPr/>
        <p:txBody>
          <a:bodyPr/>
          <a:lstStyle/>
          <a:p>
            <a:r>
              <a:rPr lang="en-US"/>
              <a:t>DATAREALITY - Digitalisierung von Geschäftsprozessen</a:t>
            </a:r>
            <a:endParaRPr lang="en-US" dirty="0"/>
          </a:p>
        </p:txBody>
      </p:sp>
      <p:sp>
        <p:nvSpPr>
          <p:cNvPr id="6" name="Foliennummernplatzhalter 5"/>
          <p:cNvSpPr>
            <a:spLocks noGrp="1"/>
          </p:cNvSpPr>
          <p:nvPr>
            <p:ph type="sldNum" sz="quarter" idx="12"/>
          </p:nvPr>
        </p:nvSpPr>
        <p:spPr/>
        <p:txBody>
          <a:bodyPr/>
          <a:lstStyle/>
          <a:p>
            <a:fld id="{D57F1E4F-1CFF-5643-939E-217C01CDF565}" type="slidenum">
              <a:rPr lang="en-US" smtClean="0"/>
              <a:pPr/>
              <a:t>11</a:t>
            </a:fld>
            <a:endParaRPr lang="en-US" dirty="0"/>
          </a:p>
        </p:txBody>
      </p:sp>
      <p:sp>
        <p:nvSpPr>
          <p:cNvPr id="12" name="Rechteck 11"/>
          <p:cNvSpPr/>
          <p:nvPr/>
        </p:nvSpPr>
        <p:spPr>
          <a:xfrm>
            <a:off x="4187868" y="5305161"/>
            <a:ext cx="4630455" cy="400110"/>
          </a:xfrm>
          <a:prstGeom prst="rect">
            <a:avLst/>
          </a:prstGeom>
        </p:spPr>
        <p:txBody>
          <a:bodyPr wrap="square">
            <a:spAutoFit/>
          </a:bodyPr>
          <a:lstStyle/>
          <a:p>
            <a:pPr algn="ctr"/>
            <a:r>
              <a:rPr lang="de-DE" sz="1000" dirty="0">
                <a:solidFill>
                  <a:schemeClr val="bg1">
                    <a:lumMod val="65000"/>
                  </a:schemeClr>
                </a:solidFill>
              </a:rPr>
              <a:t>Quelle: spiegel.de, 20.11.2015, http://www.spiegel.de/netzwelt/gadgets/rauchmelder-star-datenschutz-streit-ueber-funk-rauchmelder-a-1064719.html.</a:t>
            </a:r>
          </a:p>
        </p:txBody>
      </p:sp>
    </p:spTree>
    <p:extLst>
      <p:ext uri="{BB962C8B-B14F-4D97-AF65-F5344CB8AC3E}">
        <p14:creationId xmlns:p14="http://schemas.microsoft.com/office/powerpoint/2010/main" val="19431041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a:t>Wie</a:t>
            </a:r>
            <a:r>
              <a:rPr lang="en-US" dirty="0"/>
              <a:t> </a:t>
            </a:r>
            <a:r>
              <a:rPr lang="en-US" dirty="0" err="1"/>
              <a:t>verhält</a:t>
            </a:r>
            <a:r>
              <a:rPr lang="en-US" dirty="0"/>
              <a:t> </a:t>
            </a:r>
            <a:r>
              <a:rPr lang="en-US" dirty="0" err="1"/>
              <a:t>es</a:t>
            </a:r>
            <a:r>
              <a:rPr lang="en-US" dirty="0"/>
              <a:t> </a:t>
            </a:r>
            <a:r>
              <a:rPr lang="en-US" dirty="0" err="1"/>
              <a:t>sich</a:t>
            </a:r>
            <a:r>
              <a:rPr lang="en-US" dirty="0"/>
              <a:t> </a:t>
            </a:r>
            <a:r>
              <a:rPr lang="en-US" dirty="0" err="1"/>
              <a:t>mit</a:t>
            </a:r>
            <a:r>
              <a:rPr lang="en-US" dirty="0"/>
              <a:t> </a:t>
            </a:r>
            <a:r>
              <a:rPr lang="en-US" dirty="0" err="1"/>
              <a:t>dem</a:t>
            </a:r>
            <a:r>
              <a:rPr lang="en-US" dirty="0"/>
              <a:t> </a:t>
            </a:r>
            <a:r>
              <a:rPr lang="en-US" dirty="0" err="1"/>
              <a:t>Datenschutz</a:t>
            </a:r>
            <a:r>
              <a:rPr lang="en-US" dirty="0"/>
              <a:t> </a:t>
            </a:r>
            <a:r>
              <a:rPr lang="en-US" dirty="0" err="1"/>
              <a:t>bei</a:t>
            </a:r>
            <a:r>
              <a:rPr lang="en-US" dirty="0"/>
              <a:t> </a:t>
            </a:r>
            <a:r>
              <a:rPr lang="en-US" dirty="0" err="1"/>
              <a:t>digitalen</a:t>
            </a:r>
            <a:r>
              <a:rPr lang="en-US" dirty="0"/>
              <a:t> </a:t>
            </a:r>
            <a:r>
              <a:rPr lang="en-US" dirty="0" err="1"/>
              <a:t>Geschäftsmodellen</a:t>
            </a:r>
            <a:r>
              <a:rPr lang="en-US" dirty="0"/>
              <a:t>? </a:t>
            </a:r>
            <a:endParaRPr lang="de-DE" dirty="0"/>
          </a:p>
        </p:txBody>
      </p:sp>
      <p:sp>
        <p:nvSpPr>
          <p:cNvPr id="4" name="Datumsplatzhalter 3"/>
          <p:cNvSpPr>
            <a:spLocks noGrp="1"/>
          </p:cNvSpPr>
          <p:nvPr>
            <p:ph type="dt" sz="half" idx="10"/>
          </p:nvPr>
        </p:nvSpPr>
        <p:spPr/>
        <p:txBody>
          <a:bodyPr/>
          <a:lstStyle/>
          <a:p>
            <a:r>
              <a:rPr lang="de-DE"/>
              <a:t>26. September 2016</a:t>
            </a:r>
            <a:endParaRPr lang="en-US" dirty="0"/>
          </a:p>
        </p:txBody>
      </p:sp>
      <p:sp>
        <p:nvSpPr>
          <p:cNvPr id="5" name="Fußzeilenplatzhalter 4"/>
          <p:cNvSpPr>
            <a:spLocks noGrp="1"/>
          </p:cNvSpPr>
          <p:nvPr>
            <p:ph type="ftr" sz="quarter" idx="11"/>
          </p:nvPr>
        </p:nvSpPr>
        <p:spPr/>
        <p:txBody>
          <a:bodyPr/>
          <a:lstStyle/>
          <a:p>
            <a:r>
              <a:rPr lang="en-US" dirty="0"/>
              <a:t>DATAREALITY - </a:t>
            </a:r>
            <a:r>
              <a:rPr lang="en-US" dirty="0" err="1"/>
              <a:t>Digitalisierung</a:t>
            </a:r>
            <a:r>
              <a:rPr lang="en-US" dirty="0"/>
              <a:t> von </a:t>
            </a:r>
            <a:r>
              <a:rPr lang="en-US" dirty="0" err="1"/>
              <a:t>Geschäftsprozessen</a:t>
            </a:r>
            <a:endParaRPr lang="en-US" dirty="0"/>
          </a:p>
        </p:txBody>
      </p:sp>
      <p:sp>
        <p:nvSpPr>
          <p:cNvPr id="6" name="Foliennummernplatzhalter 5"/>
          <p:cNvSpPr>
            <a:spLocks noGrp="1"/>
          </p:cNvSpPr>
          <p:nvPr>
            <p:ph type="sldNum" sz="quarter" idx="12"/>
          </p:nvPr>
        </p:nvSpPr>
        <p:spPr/>
        <p:txBody>
          <a:bodyPr/>
          <a:lstStyle/>
          <a:p>
            <a:fld id="{D57F1E4F-1CFF-5643-939E-217C01CDF565}" type="slidenum">
              <a:rPr lang="en-US" smtClean="0"/>
              <a:pPr/>
              <a:t>12</a:t>
            </a:fld>
            <a:endParaRPr lang="en-US" dirty="0"/>
          </a:p>
        </p:txBody>
      </p:sp>
      <p:sp>
        <p:nvSpPr>
          <p:cNvPr id="13" name="Inhaltsplatzhalter 2"/>
          <p:cNvSpPr txBox="1">
            <a:spLocks/>
          </p:cNvSpPr>
          <p:nvPr/>
        </p:nvSpPr>
        <p:spPr>
          <a:xfrm>
            <a:off x="417927" y="2079608"/>
            <a:ext cx="5362112" cy="1015466"/>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lvl="1">
              <a:buFont typeface="Wingdings" panose="05000000000000000000" pitchFamily="2" charset="2"/>
              <a:buChar char="Ø"/>
            </a:pPr>
            <a:r>
              <a:rPr lang="en-US" sz="1400" b="1" dirty="0"/>
              <a:t>Online </a:t>
            </a:r>
            <a:r>
              <a:rPr lang="en-US" sz="1400" b="1" dirty="0" err="1"/>
              <a:t>Werbung</a:t>
            </a:r>
            <a:r>
              <a:rPr lang="en-US" sz="1400" dirty="0"/>
              <a:t> </a:t>
            </a:r>
            <a:r>
              <a:rPr lang="en-US" sz="1400" dirty="0" err="1"/>
              <a:t>einbinden</a:t>
            </a:r>
            <a:r>
              <a:rPr lang="en-US" sz="1400" dirty="0"/>
              <a:t> auf der </a:t>
            </a:r>
            <a:r>
              <a:rPr lang="en-US" sz="1400" dirty="0" err="1"/>
              <a:t>eigenen</a:t>
            </a:r>
            <a:r>
              <a:rPr lang="en-US" sz="1400" dirty="0"/>
              <a:t> </a:t>
            </a:r>
            <a:r>
              <a:rPr lang="en-US" sz="1400" dirty="0" err="1"/>
              <a:t>Webseite</a:t>
            </a:r>
            <a:r>
              <a:rPr lang="en-US" sz="1400" dirty="0"/>
              <a:t>, Facebook </a:t>
            </a:r>
            <a:r>
              <a:rPr lang="en-US" sz="1400" dirty="0" err="1"/>
              <a:t>Fanpage</a:t>
            </a:r>
            <a:r>
              <a:rPr lang="en-US" sz="1400" dirty="0"/>
              <a:t>, in </a:t>
            </a:r>
            <a:r>
              <a:rPr lang="en-US" sz="1400" dirty="0" err="1"/>
              <a:t>einer</a:t>
            </a:r>
            <a:r>
              <a:rPr lang="en-US" sz="1400" dirty="0"/>
              <a:t> </a:t>
            </a:r>
            <a:r>
              <a:rPr lang="en-US" sz="1400" dirty="0" err="1"/>
              <a:t>eigenen</a:t>
            </a:r>
            <a:r>
              <a:rPr lang="en-US" sz="1400" dirty="0"/>
              <a:t> App etc. </a:t>
            </a:r>
          </a:p>
        </p:txBody>
      </p:sp>
      <p:sp>
        <p:nvSpPr>
          <p:cNvPr id="14" name="Inhaltsplatzhalter 2"/>
          <p:cNvSpPr txBox="1">
            <a:spLocks/>
          </p:cNvSpPr>
          <p:nvPr/>
        </p:nvSpPr>
        <p:spPr>
          <a:xfrm>
            <a:off x="6424979" y="2070406"/>
            <a:ext cx="5150994" cy="1228622"/>
          </a:xfrm>
          <a:prstGeom prst="rect">
            <a:avLst/>
          </a:prstGeom>
        </p:spPr>
        <p:txBody>
          <a:bodyPr vert="horz" lIns="91440" tIns="45720" rIns="91440" bIns="4572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lvl="1">
              <a:buClr>
                <a:schemeClr val="accent1"/>
              </a:buClr>
              <a:buFont typeface="Wingdings" panose="05000000000000000000" pitchFamily="2" charset="2"/>
              <a:buChar char="§"/>
            </a:pPr>
            <a:r>
              <a:rPr lang="en-US" sz="1100" dirty="0" err="1">
                <a:solidFill>
                  <a:schemeClr val="tx1"/>
                </a:solidFill>
              </a:rPr>
              <a:t>Einbindung</a:t>
            </a:r>
            <a:r>
              <a:rPr lang="en-US" sz="1100" dirty="0">
                <a:solidFill>
                  <a:schemeClr val="tx1"/>
                </a:solidFill>
              </a:rPr>
              <a:t> von </a:t>
            </a:r>
            <a:r>
              <a:rPr lang="en-US" sz="1100" dirty="0" err="1">
                <a:solidFill>
                  <a:schemeClr val="tx1"/>
                </a:solidFill>
              </a:rPr>
              <a:t>Werbung</a:t>
            </a:r>
            <a:r>
              <a:rPr lang="en-US" sz="1100" dirty="0">
                <a:solidFill>
                  <a:schemeClr val="tx1"/>
                </a:solidFill>
              </a:rPr>
              <a:t> </a:t>
            </a:r>
            <a:r>
              <a:rPr lang="en-US" sz="1100" dirty="0" err="1">
                <a:solidFill>
                  <a:schemeClr val="tx1"/>
                </a:solidFill>
              </a:rPr>
              <a:t>unproblematisch</a:t>
            </a:r>
            <a:r>
              <a:rPr lang="en-US" sz="1100" dirty="0">
                <a:solidFill>
                  <a:schemeClr val="tx1"/>
                </a:solidFill>
              </a:rPr>
              <a:t>, </a:t>
            </a:r>
            <a:r>
              <a:rPr lang="en-US" sz="1100" dirty="0" err="1">
                <a:solidFill>
                  <a:schemeClr val="tx1"/>
                </a:solidFill>
              </a:rPr>
              <a:t>aber</a:t>
            </a:r>
            <a:r>
              <a:rPr lang="en-US" sz="1100" dirty="0">
                <a:solidFill>
                  <a:schemeClr val="tx1"/>
                </a:solidFill>
              </a:rPr>
              <a:t> </a:t>
            </a:r>
            <a:r>
              <a:rPr lang="en-US" sz="1100" dirty="0" err="1">
                <a:solidFill>
                  <a:schemeClr val="tx1"/>
                </a:solidFill>
              </a:rPr>
              <a:t>für</a:t>
            </a:r>
            <a:r>
              <a:rPr lang="en-US" sz="1100" dirty="0">
                <a:solidFill>
                  <a:schemeClr val="tx1"/>
                </a:solidFill>
              </a:rPr>
              <a:t> </a:t>
            </a:r>
            <a:r>
              <a:rPr lang="en-US" sz="1100" dirty="0" err="1">
                <a:solidFill>
                  <a:schemeClr val="tx1"/>
                </a:solidFill>
              </a:rPr>
              <a:t>zielgruppenspezifische</a:t>
            </a:r>
            <a:r>
              <a:rPr lang="en-US" sz="1100" dirty="0">
                <a:solidFill>
                  <a:schemeClr val="tx1"/>
                </a:solidFill>
              </a:rPr>
              <a:t> </a:t>
            </a:r>
            <a:r>
              <a:rPr lang="en-US" sz="1100" dirty="0" err="1">
                <a:solidFill>
                  <a:schemeClr val="tx1"/>
                </a:solidFill>
              </a:rPr>
              <a:t>Werbung</a:t>
            </a:r>
            <a:r>
              <a:rPr lang="en-US" sz="1100" dirty="0">
                <a:solidFill>
                  <a:schemeClr val="tx1"/>
                </a:solidFill>
              </a:rPr>
              <a:t> </a:t>
            </a:r>
            <a:r>
              <a:rPr lang="en-US" sz="1100" dirty="0" err="1">
                <a:solidFill>
                  <a:schemeClr val="tx1"/>
                </a:solidFill>
              </a:rPr>
              <a:t>kann</a:t>
            </a:r>
            <a:r>
              <a:rPr lang="en-US" sz="1100" dirty="0">
                <a:solidFill>
                  <a:schemeClr val="tx1"/>
                </a:solidFill>
              </a:rPr>
              <a:t> </a:t>
            </a:r>
            <a:r>
              <a:rPr lang="en-US" sz="1100" dirty="0" err="1">
                <a:solidFill>
                  <a:schemeClr val="tx1"/>
                </a:solidFill>
              </a:rPr>
              <a:t>Einwilligung</a:t>
            </a:r>
            <a:r>
              <a:rPr lang="en-US" sz="1100" dirty="0">
                <a:solidFill>
                  <a:schemeClr val="tx1"/>
                </a:solidFill>
              </a:rPr>
              <a:t> </a:t>
            </a:r>
            <a:r>
              <a:rPr lang="en-US" sz="1100" dirty="0" err="1">
                <a:solidFill>
                  <a:schemeClr val="tx1"/>
                </a:solidFill>
              </a:rPr>
              <a:t>notwendig</a:t>
            </a:r>
            <a:r>
              <a:rPr lang="en-US" sz="1100" dirty="0">
                <a:solidFill>
                  <a:schemeClr val="tx1"/>
                </a:solidFill>
              </a:rPr>
              <a:t> sein: </a:t>
            </a:r>
            <a:br>
              <a:rPr lang="en-US" sz="1100" dirty="0">
                <a:solidFill>
                  <a:schemeClr val="tx1"/>
                </a:solidFill>
              </a:rPr>
            </a:br>
            <a:r>
              <a:rPr lang="en-US" sz="1100" b="1" dirty="0">
                <a:solidFill>
                  <a:schemeClr val="tx1"/>
                </a:solidFill>
              </a:rPr>
              <a:t>Opt Out </a:t>
            </a:r>
            <a:r>
              <a:rPr lang="en-US" sz="1100" b="1" dirty="0" err="1">
                <a:solidFill>
                  <a:schemeClr val="tx1"/>
                </a:solidFill>
              </a:rPr>
              <a:t>ausreichend</a:t>
            </a:r>
            <a:r>
              <a:rPr lang="en-US" sz="1100" b="1" dirty="0">
                <a:solidFill>
                  <a:schemeClr val="tx1"/>
                </a:solidFill>
              </a:rPr>
              <a:t>, </a:t>
            </a:r>
            <a:r>
              <a:rPr lang="en-US" sz="1100" b="1" dirty="0" err="1">
                <a:solidFill>
                  <a:schemeClr val="tx1"/>
                </a:solidFill>
              </a:rPr>
              <a:t>keine</a:t>
            </a:r>
            <a:r>
              <a:rPr lang="en-US" sz="1100" b="1" dirty="0">
                <a:solidFill>
                  <a:schemeClr val="tx1"/>
                </a:solidFill>
              </a:rPr>
              <a:t> </a:t>
            </a:r>
            <a:r>
              <a:rPr lang="en-US" sz="1100" b="1" dirty="0" err="1">
                <a:solidFill>
                  <a:schemeClr val="tx1"/>
                </a:solidFill>
              </a:rPr>
              <a:t>aktive</a:t>
            </a:r>
            <a:r>
              <a:rPr lang="en-US" sz="1100" b="1" dirty="0">
                <a:solidFill>
                  <a:schemeClr val="tx1"/>
                </a:solidFill>
              </a:rPr>
              <a:t> </a:t>
            </a:r>
            <a:r>
              <a:rPr lang="en-US" sz="1100" b="1" dirty="0" err="1">
                <a:solidFill>
                  <a:schemeClr val="tx1"/>
                </a:solidFill>
              </a:rPr>
              <a:t>vorherige</a:t>
            </a:r>
            <a:r>
              <a:rPr lang="en-US" sz="1100" b="1" dirty="0">
                <a:solidFill>
                  <a:schemeClr val="tx1"/>
                </a:solidFill>
              </a:rPr>
              <a:t> </a:t>
            </a:r>
            <a:r>
              <a:rPr lang="en-US" sz="1100" b="1" dirty="0" err="1">
                <a:solidFill>
                  <a:schemeClr val="tx1"/>
                </a:solidFill>
              </a:rPr>
              <a:t>Einwilligung</a:t>
            </a:r>
            <a:endParaRPr lang="en-US" sz="1100" b="1" dirty="0">
              <a:solidFill>
                <a:schemeClr val="tx1"/>
              </a:solidFill>
            </a:endParaRPr>
          </a:p>
          <a:p>
            <a:pPr lvl="1">
              <a:buClr>
                <a:schemeClr val="accent1"/>
              </a:buClr>
              <a:buFont typeface="Wingdings" panose="05000000000000000000" pitchFamily="2" charset="2"/>
              <a:buChar char="§"/>
            </a:pPr>
            <a:r>
              <a:rPr lang="en-US" sz="1100" dirty="0" err="1">
                <a:solidFill>
                  <a:schemeClr val="tx1"/>
                </a:solidFill>
              </a:rPr>
              <a:t>Zukünftig</a:t>
            </a:r>
            <a:r>
              <a:rPr lang="en-US" sz="1100" b="1" dirty="0">
                <a:solidFill>
                  <a:schemeClr val="tx1"/>
                </a:solidFill>
              </a:rPr>
              <a:t>: </a:t>
            </a:r>
            <a:r>
              <a:rPr lang="en-US" sz="1100" b="1" dirty="0" err="1">
                <a:solidFill>
                  <a:schemeClr val="tx1"/>
                </a:solidFill>
              </a:rPr>
              <a:t>eventuell</a:t>
            </a:r>
            <a:r>
              <a:rPr lang="en-US" sz="1100" b="1" dirty="0">
                <a:solidFill>
                  <a:schemeClr val="tx1"/>
                </a:solidFill>
              </a:rPr>
              <a:t> </a:t>
            </a:r>
            <a:r>
              <a:rPr lang="en-US" sz="1100" b="1" dirty="0" err="1">
                <a:solidFill>
                  <a:schemeClr val="tx1"/>
                </a:solidFill>
              </a:rPr>
              <a:t>Einwilligung</a:t>
            </a:r>
            <a:r>
              <a:rPr lang="en-US" sz="1100" b="1" dirty="0">
                <a:solidFill>
                  <a:schemeClr val="tx1"/>
                </a:solidFill>
              </a:rPr>
              <a:t> </a:t>
            </a:r>
            <a:r>
              <a:rPr lang="en-US" sz="1100" dirty="0" err="1">
                <a:solidFill>
                  <a:schemeClr val="tx1"/>
                </a:solidFill>
              </a:rPr>
              <a:t>notwendig</a:t>
            </a:r>
            <a:r>
              <a:rPr lang="en-US" sz="1100" dirty="0">
                <a:solidFill>
                  <a:schemeClr val="tx1"/>
                </a:solidFill>
              </a:rPr>
              <a:t> (EU </a:t>
            </a:r>
            <a:r>
              <a:rPr lang="en-US" sz="1100" dirty="0" err="1">
                <a:solidFill>
                  <a:schemeClr val="tx1"/>
                </a:solidFill>
              </a:rPr>
              <a:t>Datenschutzgrundverorndung</a:t>
            </a:r>
            <a:r>
              <a:rPr lang="en-US" sz="1100" dirty="0">
                <a:solidFill>
                  <a:schemeClr val="tx1"/>
                </a:solidFill>
              </a:rPr>
              <a:t>, EU </a:t>
            </a:r>
            <a:r>
              <a:rPr lang="en-US" sz="1100" dirty="0" err="1">
                <a:solidFill>
                  <a:schemeClr val="tx1"/>
                </a:solidFill>
              </a:rPr>
              <a:t>ePrivacy</a:t>
            </a:r>
            <a:r>
              <a:rPr lang="en-US" sz="1100" dirty="0">
                <a:solidFill>
                  <a:schemeClr val="tx1"/>
                </a:solidFill>
              </a:rPr>
              <a:t> Directive)</a:t>
            </a:r>
          </a:p>
          <a:p>
            <a:pPr lvl="1">
              <a:buClr>
                <a:schemeClr val="accent1"/>
              </a:buClr>
              <a:buFont typeface="Wingdings" panose="05000000000000000000" pitchFamily="2" charset="2"/>
              <a:buChar char="§"/>
            </a:pPr>
            <a:r>
              <a:rPr lang="en-US" sz="1100" dirty="0" err="1">
                <a:solidFill>
                  <a:schemeClr val="tx1"/>
                </a:solidFill>
              </a:rPr>
              <a:t>Besondere</a:t>
            </a:r>
            <a:r>
              <a:rPr lang="en-US" sz="1100" dirty="0">
                <a:solidFill>
                  <a:schemeClr val="tx1"/>
                </a:solidFill>
              </a:rPr>
              <a:t> </a:t>
            </a:r>
            <a:r>
              <a:rPr lang="en-US" sz="1100" dirty="0" err="1">
                <a:solidFill>
                  <a:schemeClr val="tx1"/>
                </a:solidFill>
              </a:rPr>
              <a:t>Verträge</a:t>
            </a:r>
            <a:r>
              <a:rPr lang="en-US" sz="1100" dirty="0">
                <a:solidFill>
                  <a:schemeClr val="tx1"/>
                </a:solidFill>
              </a:rPr>
              <a:t> </a:t>
            </a:r>
            <a:r>
              <a:rPr lang="en-US" sz="1100" dirty="0" err="1">
                <a:solidFill>
                  <a:schemeClr val="tx1"/>
                </a:solidFill>
              </a:rPr>
              <a:t>zur</a:t>
            </a:r>
            <a:r>
              <a:rPr lang="en-US" sz="1100" dirty="0">
                <a:solidFill>
                  <a:schemeClr val="tx1"/>
                </a:solidFill>
              </a:rPr>
              <a:t> </a:t>
            </a:r>
            <a:r>
              <a:rPr lang="en-US" sz="1100" dirty="0" err="1">
                <a:solidFill>
                  <a:schemeClr val="tx1"/>
                </a:solidFill>
              </a:rPr>
              <a:t>Auftragsdatenverarbeitung</a:t>
            </a:r>
            <a:endParaRPr lang="en-US" sz="1100" dirty="0">
              <a:solidFill>
                <a:schemeClr val="tx1"/>
              </a:solidFill>
            </a:endParaRPr>
          </a:p>
        </p:txBody>
      </p:sp>
      <p:sp>
        <p:nvSpPr>
          <p:cNvPr id="15" name="Inhaltsplatzhalter 2"/>
          <p:cNvSpPr txBox="1">
            <a:spLocks/>
          </p:cNvSpPr>
          <p:nvPr/>
        </p:nvSpPr>
        <p:spPr>
          <a:xfrm>
            <a:off x="6420186" y="3464928"/>
            <a:ext cx="5371219" cy="1184835"/>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lvl="1">
              <a:buClr>
                <a:schemeClr val="accent1"/>
              </a:buClr>
              <a:buFont typeface="Wingdings" panose="05000000000000000000" pitchFamily="2" charset="2"/>
              <a:buChar char="§"/>
            </a:pPr>
            <a:r>
              <a:rPr lang="en-US" sz="1100" dirty="0" err="1">
                <a:solidFill>
                  <a:schemeClr val="tx1"/>
                </a:solidFill>
              </a:rPr>
              <a:t>Datenauswertung</a:t>
            </a:r>
            <a:r>
              <a:rPr lang="en-US" sz="1100" dirty="0">
                <a:solidFill>
                  <a:schemeClr val="tx1"/>
                </a:solidFill>
              </a:rPr>
              <a:t> muss </a:t>
            </a:r>
            <a:r>
              <a:rPr lang="en-US" sz="1100" dirty="0" err="1">
                <a:solidFill>
                  <a:schemeClr val="tx1"/>
                </a:solidFill>
              </a:rPr>
              <a:t>ausdrücklich</a:t>
            </a:r>
            <a:r>
              <a:rPr lang="en-US" sz="1100" dirty="0">
                <a:solidFill>
                  <a:schemeClr val="tx1"/>
                </a:solidFill>
              </a:rPr>
              <a:t> + transparent </a:t>
            </a:r>
            <a:r>
              <a:rPr lang="en-US" sz="1100" dirty="0" err="1">
                <a:solidFill>
                  <a:schemeClr val="tx1"/>
                </a:solidFill>
              </a:rPr>
              <a:t>beschrieben</a:t>
            </a:r>
            <a:r>
              <a:rPr lang="en-US" sz="1100" dirty="0">
                <a:solidFill>
                  <a:schemeClr val="tx1"/>
                </a:solidFill>
              </a:rPr>
              <a:t> </a:t>
            </a:r>
            <a:r>
              <a:rPr lang="en-US" sz="1100" dirty="0" err="1">
                <a:solidFill>
                  <a:schemeClr val="tx1"/>
                </a:solidFill>
              </a:rPr>
              <a:t>werden</a:t>
            </a:r>
            <a:endParaRPr lang="en-US" sz="1100" dirty="0">
              <a:solidFill>
                <a:schemeClr val="tx1"/>
              </a:solidFill>
            </a:endParaRPr>
          </a:p>
          <a:p>
            <a:pPr lvl="1">
              <a:buClr>
                <a:schemeClr val="accent1"/>
              </a:buClr>
              <a:buFont typeface="Wingdings" panose="05000000000000000000" pitchFamily="2" charset="2"/>
              <a:buChar char="§"/>
            </a:pPr>
            <a:r>
              <a:rPr lang="en-US" sz="1100" b="1" dirty="0" err="1">
                <a:solidFill>
                  <a:schemeClr val="tx1"/>
                </a:solidFill>
              </a:rPr>
              <a:t>Durch</a:t>
            </a:r>
            <a:r>
              <a:rPr lang="en-US" sz="1100" b="1" dirty="0">
                <a:solidFill>
                  <a:schemeClr val="tx1"/>
                </a:solidFill>
              </a:rPr>
              <a:t> </a:t>
            </a:r>
            <a:r>
              <a:rPr lang="en-US" sz="1100" b="1" dirty="0" err="1">
                <a:solidFill>
                  <a:schemeClr val="tx1"/>
                </a:solidFill>
              </a:rPr>
              <a:t>eigene</a:t>
            </a:r>
            <a:r>
              <a:rPr lang="en-US" sz="1100" b="1" dirty="0">
                <a:solidFill>
                  <a:schemeClr val="tx1"/>
                </a:solidFill>
              </a:rPr>
              <a:t> </a:t>
            </a:r>
            <a:r>
              <a:rPr lang="en-US" sz="1100" b="1" dirty="0" err="1">
                <a:solidFill>
                  <a:schemeClr val="tx1"/>
                </a:solidFill>
              </a:rPr>
              <a:t>Kundenbeziehung</a:t>
            </a:r>
            <a:r>
              <a:rPr lang="en-US" sz="1100" b="1" dirty="0">
                <a:solidFill>
                  <a:schemeClr val="tx1"/>
                </a:solidFill>
              </a:rPr>
              <a:t> </a:t>
            </a:r>
            <a:r>
              <a:rPr lang="en-US" sz="1100" b="1" dirty="0" err="1">
                <a:solidFill>
                  <a:schemeClr val="tx1"/>
                </a:solidFill>
              </a:rPr>
              <a:t>kann</a:t>
            </a:r>
            <a:r>
              <a:rPr lang="en-US" sz="1100" b="1" dirty="0">
                <a:solidFill>
                  <a:schemeClr val="tx1"/>
                </a:solidFill>
              </a:rPr>
              <a:t> </a:t>
            </a:r>
            <a:r>
              <a:rPr lang="en-US" sz="1100" b="1" dirty="0" err="1">
                <a:solidFill>
                  <a:schemeClr val="tx1"/>
                </a:solidFill>
              </a:rPr>
              <a:t>Einwilligung</a:t>
            </a:r>
            <a:r>
              <a:rPr lang="en-US" sz="1100" b="1" dirty="0">
                <a:solidFill>
                  <a:schemeClr val="tx1"/>
                </a:solidFill>
              </a:rPr>
              <a:t> </a:t>
            </a:r>
            <a:r>
              <a:rPr lang="en-US" sz="1100" b="1" dirty="0" err="1">
                <a:solidFill>
                  <a:schemeClr val="tx1"/>
                </a:solidFill>
              </a:rPr>
              <a:t>eingeholt</a:t>
            </a:r>
            <a:r>
              <a:rPr lang="en-US" sz="1100" b="1" dirty="0">
                <a:solidFill>
                  <a:schemeClr val="tx1"/>
                </a:solidFill>
              </a:rPr>
              <a:t> </a:t>
            </a:r>
            <a:r>
              <a:rPr lang="en-US" sz="1100" b="1" dirty="0" err="1">
                <a:solidFill>
                  <a:schemeClr val="tx1"/>
                </a:solidFill>
              </a:rPr>
              <a:t>werden</a:t>
            </a:r>
            <a:endParaRPr lang="en-US" sz="1100" b="1" dirty="0">
              <a:solidFill>
                <a:schemeClr val="tx1"/>
              </a:solidFill>
            </a:endParaRPr>
          </a:p>
          <a:p>
            <a:pPr lvl="1">
              <a:buClr>
                <a:schemeClr val="accent1"/>
              </a:buClr>
              <a:buFont typeface="Wingdings" panose="05000000000000000000" pitchFamily="2" charset="2"/>
              <a:buChar char="§"/>
            </a:pPr>
            <a:r>
              <a:rPr lang="en-US" sz="1100" dirty="0" err="1">
                <a:solidFill>
                  <a:schemeClr val="tx1"/>
                </a:solidFill>
              </a:rPr>
              <a:t>Besondere</a:t>
            </a:r>
            <a:r>
              <a:rPr lang="en-US" sz="1100" dirty="0">
                <a:solidFill>
                  <a:schemeClr val="tx1"/>
                </a:solidFill>
              </a:rPr>
              <a:t> </a:t>
            </a:r>
            <a:r>
              <a:rPr lang="en-US" sz="1100" dirty="0" err="1">
                <a:solidFill>
                  <a:schemeClr val="tx1"/>
                </a:solidFill>
              </a:rPr>
              <a:t>Verträge</a:t>
            </a:r>
            <a:r>
              <a:rPr lang="en-US" sz="1100" dirty="0">
                <a:solidFill>
                  <a:schemeClr val="tx1"/>
                </a:solidFill>
              </a:rPr>
              <a:t> </a:t>
            </a:r>
            <a:r>
              <a:rPr lang="en-US" sz="1100" dirty="0" err="1">
                <a:solidFill>
                  <a:schemeClr val="tx1"/>
                </a:solidFill>
              </a:rPr>
              <a:t>zur</a:t>
            </a:r>
            <a:r>
              <a:rPr lang="en-US" sz="1100" dirty="0">
                <a:solidFill>
                  <a:schemeClr val="tx1"/>
                </a:solidFill>
              </a:rPr>
              <a:t> </a:t>
            </a:r>
            <a:r>
              <a:rPr lang="en-US" sz="1100" dirty="0" err="1">
                <a:solidFill>
                  <a:schemeClr val="tx1"/>
                </a:solidFill>
              </a:rPr>
              <a:t>Auftragsdatenverarbeitung</a:t>
            </a:r>
            <a:endParaRPr lang="en-US" sz="1100" dirty="0">
              <a:solidFill>
                <a:schemeClr val="tx1"/>
              </a:solidFill>
            </a:endParaRPr>
          </a:p>
        </p:txBody>
      </p:sp>
      <p:sp>
        <p:nvSpPr>
          <p:cNvPr id="16" name="Inhaltsplatzhalter 2"/>
          <p:cNvSpPr txBox="1">
            <a:spLocks/>
          </p:cNvSpPr>
          <p:nvPr/>
        </p:nvSpPr>
        <p:spPr>
          <a:xfrm>
            <a:off x="6424978" y="4833129"/>
            <a:ext cx="5150995" cy="1118682"/>
          </a:xfrm>
          <a:prstGeom prst="rect">
            <a:avLst/>
          </a:prstGeom>
        </p:spPr>
        <p:txBody>
          <a:bodyPr vert="horz" lIns="91440" tIns="45720" rIns="91440" bIns="4572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lvl="1">
              <a:buClr>
                <a:schemeClr val="accent1"/>
              </a:buClr>
              <a:buFont typeface="Wingdings" panose="05000000000000000000" pitchFamily="2" charset="2"/>
              <a:buChar char="§"/>
            </a:pPr>
            <a:r>
              <a:rPr lang="en-US" sz="1100" b="1" dirty="0" err="1">
                <a:solidFill>
                  <a:schemeClr val="tx1"/>
                </a:solidFill>
              </a:rPr>
              <a:t>Einwilligung</a:t>
            </a:r>
            <a:r>
              <a:rPr lang="en-US" sz="1100" b="1" dirty="0">
                <a:solidFill>
                  <a:schemeClr val="tx1"/>
                </a:solidFill>
              </a:rPr>
              <a:t> </a:t>
            </a:r>
            <a:r>
              <a:rPr lang="en-US" sz="1100" b="1" dirty="0" err="1">
                <a:solidFill>
                  <a:schemeClr val="tx1"/>
                </a:solidFill>
              </a:rPr>
              <a:t>notwendig</a:t>
            </a:r>
            <a:r>
              <a:rPr lang="en-US" sz="1100" b="1" dirty="0">
                <a:solidFill>
                  <a:schemeClr val="tx1"/>
                </a:solidFill>
              </a:rPr>
              <a:t> </a:t>
            </a:r>
            <a:r>
              <a:rPr lang="en-US" sz="1100" dirty="0" err="1">
                <a:solidFill>
                  <a:schemeClr val="tx1"/>
                </a:solidFill>
              </a:rPr>
              <a:t>für</a:t>
            </a:r>
            <a:r>
              <a:rPr lang="en-US" sz="1100" dirty="0">
                <a:solidFill>
                  <a:schemeClr val="tx1"/>
                </a:solidFill>
              </a:rPr>
              <a:t> </a:t>
            </a:r>
            <a:r>
              <a:rPr lang="en-US" sz="1100" dirty="0" err="1">
                <a:solidFill>
                  <a:schemeClr val="tx1"/>
                </a:solidFill>
              </a:rPr>
              <a:t>Datenauswertung</a:t>
            </a:r>
            <a:r>
              <a:rPr lang="en-US" sz="1100" dirty="0">
                <a:solidFill>
                  <a:schemeClr val="tx1"/>
                </a:solidFill>
              </a:rPr>
              <a:t> + </a:t>
            </a:r>
            <a:r>
              <a:rPr lang="en-US" sz="1100" dirty="0" err="1">
                <a:solidFill>
                  <a:schemeClr val="tx1"/>
                </a:solidFill>
              </a:rPr>
              <a:t>Datenweitergabe</a:t>
            </a:r>
            <a:endParaRPr lang="en-US" sz="1100" dirty="0">
              <a:solidFill>
                <a:schemeClr val="tx1"/>
              </a:solidFill>
            </a:endParaRPr>
          </a:p>
          <a:p>
            <a:pPr lvl="1">
              <a:buClr>
                <a:schemeClr val="accent1"/>
              </a:buClr>
              <a:buFont typeface="Wingdings" panose="05000000000000000000" pitchFamily="2" charset="2"/>
              <a:buChar char="§"/>
            </a:pPr>
            <a:r>
              <a:rPr lang="en-US" sz="1100" dirty="0" err="1">
                <a:solidFill>
                  <a:schemeClr val="tx1"/>
                </a:solidFill>
              </a:rPr>
              <a:t>Datenauswertung</a:t>
            </a:r>
            <a:r>
              <a:rPr lang="en-US" sz="1100" dirty="0">
                <a:solidFill>
                  <a:schemeClr val="tx1"/>
                </a:solidFill>
              </a:rPr>
              <a:t> muss </a:t>
            </a:r>
            <a:r>
              <a:rPr lang="en-US" sz="1100" dirty="0" err="1">
                <a:solidFill>
                  <a:schemeClr val="tx1"/>
                </a:solidFill>
              </a:rPr>
              <a:t>ausdrücklich</a:t>
            </a:r>
            <a:r>
              <a:rPr lang="en-US" sz="1100" dirty="0">
                <a:solidFill>
                  <a:schemeClr val="tx1"/>
                </a:solidFill>
              </a:rPr>
              <a:t> und transparent </a:t>
            </a:r>
            <a:r>
              <a:rPr lang="en-US" sz="1100" dirty="0" err="1">
                <a:solidFill>
                  <a:schemeClr val="tx1"/>
                </a:solidFill>
              </a:rPr>
              <a:t>beschrieben</a:t>
            </a:r>
            <a:r>
              <a:rPr lang="en-US" sz="1100" dirty="0">
                <a:solidFill>
                  <a:schemeClr val="tx1"/>
                </a:solidFill>
              </a:rPr>
              <a:t> </a:t>
            </a:r>
            <a:r>
              <a:rPr lang="en-US" sz="1100" dirty="0" err="1">
                <a:solidFill>
                  <a:schemeClr val="tx1"/>
                </a:solidFill>
              </a:rPr>
              <a:t>werden</a:t>
            </a:r>
            <a:endParaRPr lang="en-US" sz="1100" dirty="0">
              <a:solidFill>
                <a:schemeClr val="tx1"/>
              </a:solidFill>
            </a:endParaRPr>
          </a:p>
          <a:p>
            <a:pPr lvl="1">
              <a:buClr>
                <a:schemeClr val="accent1"/>
              </a:buClr>
              <a:buFont typeface="Wingdings" panose="05000000000000000000" pitchFamily="2" charset="2"/>
              <a:buChar char="§"/>
            </a:pPr>
            <a:r>
              <a:rPr lang="en-US" sz="1100" dirty="0" err="1">
                <a:solidFill>
                  <a:schemeClr val="tx1"/>
                </a:solidFill>
              </a:rPr>
              <a:t>Reine</a:t>
            </a:r>
            <a:r>
              <a:rPr lang="en-US" sz="1100" dirty="0">
                <a:solidFill>
                  <a:schemeClr val="tx1"/>
                </a:solidFill>
              </a:rPr>
              <a:t> </a:t>
            </a:r>
            <a:r>
              <a:rPr lang="en-US" sz="1100" dirty="0" err="1">
                <a:solidFill>
                  <a:schemeClr val="tx1"/>
                </a:solidFill>
              </a:rPr>
              <a:t>Statistiken</a:t>
            </a:r>
            <a:r>
              <a:rPr lang="en-US" sz="1100" dirty="0">
                <a:solidFill>
                  <a:schemeClr val="tx1"/>
                </a:solidFill>
              </a:rPr>
              <a:t> </a:t>
            </a:r>
            <a:r>
              <a:rPr lang="en-US" sz="1100" dirty="0" err="1">
                <a:solidFill>
                  <a:schemeClr val="tx1"/>
                </a:solidFill>
              </a:rPr>
              <a:t>können</a:t>
            </a:r>
            <a:r>
              <a:rPr lang="en-US" sz="1100" dirty="0">
                <a:solidFill>
                  <a:schemeClr val="tx1"/>
                </a:solidFill>
              </a:rPr>
              <a:t> </a:t>
            </a:r>
            <a:r>
              <a:rPr lang="en-US" sz="1100" dirty="0" err="1">
                <a:solidFill>
                  <a:schemeClr val="tx1"/>
                </a:solidFill>
              </a:rPr>
              <a:t>ohne</a:t>
            </a:r>
            <a:r>
              <a:rPr lang="en-US" sz="1100" dirty="0">
                <a:solidFill>
                  <a:schemeClr val="tx1"/>
                </a:solidFill>
              </a:rPr>
              <a:t> </a:t>
            </a:r>
            <a:r>
              <a:rPr lang="en-US" sz="1100" dirty="0" err="1">
                <a:solidFill>
                  <a:schemeClr val="tx1"/>
                </a:solidFill>
              </a:rPr>
              <a:t>Einwilligung</a:t>
            </a:r>
            <a:r>
              <a:rPr lang="en-US" sz="1100" dirty="0">
                <a:solidFill>
                  <a:schemeClr val="tx1"/>
                </a:solidFill>
              </a:rPr>
              <a:t> </a:t>
            </a:r>
            <a:r>
              <a:rPr lang="en-US" sz="1100" dirty="0" err="1">
                <a:solidFill>
                  <a:schemeClr val="tx1"/>
                </a:solidFill>
              </a:rPr>
              <a:t>weitergegeben</a:t>
            </a:r>
            <a:r>
              <a:rPr lang="en-US" sz="1100" dirty="0">
                <a:solidFill>
                  <a:schemeClr val="tx1"/>
                </a:solidFill>
              </a:rPr>
              <a:t> </a:t>
            </a:r>
            <a:r>
              <a:rPr lang="en-US" sz="1100" dirty="0" err="1">
                <a:solidFill>
                  <a:schemeClr val="tx1"/>
                </a:solidFill>
              </a:rPr>
              <a:t>werden</a:t>
            </a:r>
            <a:endParaRPr lang="en-US" sz="1100" dirty="0">
              <a:solidFill>
                <a:schemeClr val="tx1"/>
              </a:solidFill>
            </a:endParaRPr>
          </a:p>
        </p:txBody>
      </p:sp>
      <p:sp>
        <p:nvSpPr>
          <p:cNvPr id="17" name="Inhaltsplatzhalter 2"/>
          <p:cNvSpPr txBox="1">
            <a:spLocks/>
          </p:cNvSpPr>
          <p:nvPr/>
        </p:nvSpPr>
        <p:spPr>
          <a:xfrm>
            <a:off x="417927" y="3562815"/>
            <a:ext cx="5362112" cy="983633"/>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lvl="1">
              <a:buFont typeface="Wingdings" panose="05000000000000000000" pitchFamily="2" charset="2"/>
              <a:buChar char="Ø"/>
            </a:pPr>
            <a:r>
              <a:rPr lang="en-US" sz="1400" b="1" dirty="0" err="1"/>
              <a:t>Eigene</a:t>
            </a:r>
            <a:r>
              <a:rPr lang="en-US" sz="1400" b="1" dirty="0"/>
              <a:t> App</a:t>
            </a:r>
            <a:r>
              <a:rPr lang="en-US" sz="1400" dirty="0"/>
              <a:t> </a:t>
            </a:r>
            <a:r>
              <a:rPr lang="en-US" sz="1400" dirty="0" err="1"/>
              <a:t>mit</a:t>
            </a:r>
            <a:r>
              <a:rPr lang="en-US" sz="1400" dirty="0"/>
              <a:t> </a:t>
            </a:r>
            <a:r>
              <a:rPr lang="en-US" sz="1400" dirty="0" err="1"/>
              <a:t>besonderen</a:t>
            </a:r>
            <a:r>
              <a:rPr lang="en-US" sz="1400" dirty="0"/>
              <a:t> </a:t>
            </a:r>
            <a:r>
              <a:rPr lang="en-US" sz="1400" dirty="0" err="1"/>
              <a:t>Informationen</a:t>
            </a:r>
            <a:r>
              <a:rPr lang="en-US" sz="1400" dirty="0"/>
              <a:t> </a:t>
            </a:r>
            <a:r>
              <a:rPr lang="en-US" sz="1400" dirty="0" err="1"/>
              <a:t>zum</a:t>
            </a:r>
            <a:r>
              <a:rPr lang="en-US" sz="1400" dirty="0"/>
              <a:t> </a:t>
            </a:r>
            <a:r>
              <a:rPr lang="en-US" sz="1400" dirty="0" err="1"/>
              <a:t>Wohnobjekt</a:t>
            </a:r>
            <a:r>
              <a:rPr lang="en-US" sz="1400" dirty="0"/>
              <a:t> </a:t>
            </a:r>
            <a:r>
              <a:rPr lang="en-US" sz="1400" dirty="0" err="1"/>
              <a:t>entweder</a:t>
            </a:r>
            <a:r>
              <a:rPr lang="en-US" sz="1400" dirty="0"/>
              <a:t> </a:t>
            </a:r>
            <a:r>
              <a:rPr lang="en-US" sz="1400" dirty="0" err="1"/>
              <a:t>kostenpflichtig</a:t>
            </a:r>
            <a:r>
              <a:rPr lang="en-US" sz="1400" dirty="0"/>
              <a:t> </a:t>
            </a:r>
            <a:r>
              <a:rPr lang="en-US" sz="1400" dirty="0" err="1"/>
              <a:t>oder</a:t>
            </a:r>
            <a:r>
              <a:rPr lang="en-US" sz="1400" dirty="0"/>
              <a:t> je </a:t>
            </a:r>
            <a:r>
              <a:rPr lang="en-US" sz="1400" dirty="0" err="1"/>
              <a:t>nach</a:t>
            </a:r>
            <a:r>
              <a:rPr lang="en-US" sz="1400" dirty="0"/>
              <a:t> </a:t>
            </a:r>
            <a:r>
              <a:rPr lang="en-US" sz="1400" dirty="0" err="1"/>
              <a:t>Informationspaket</a:t>
            </a:r>
            <a:r>
              <a:rPr lang="en-US" sz="1400" dirty="0"/>
              <a:t> (</a:t>
            </a:r>
            <a:r>
              <a:rPr lang="en-US" sz="1400" dirty="0" err="1"/>
              <a:t>sog</a:t>
            </a:r>
            <a:r>
              <a:rPr lang="en-US" sz="1400" dirty="0"/>
              <a:t>. In-App </a:t>
            </a:r>
            <a:r>
              <a:rPr lang="en-US" sz="1400" dirty="0" err="1"/>
              <a:t>Käufe</a:t>
            </a:r>
            <a:r>
              <a:rPr lang="en-US" sz="1400" dirty="0"/>
              <a:t>) </a:t>
            </a:r>
            <a:r>
              <a:rPr lang="en-US" sz="1400" dirty="0" err="1"/>
              <a:t>z.B</a:t>
            </a:r>
            <a:r>
              <a:rPr lang="en-US" sz="1400" dirty="0"/>
              <a:t>. </a:t>
            </a:r>
            <a:r>
              <a:rPr lang="en-US" sz="1400" dirty="0" err="1"/>
              <a:t>Müllabfuhr</a:t>
            </a:r>
            <a:r>
              <a:rPr lang="en-US" sz="1400" dirty="0"/>
              <a:t>, </a:t>
            </a:r>
            <a:r>
              <a:rPr lang="en-US" sz="1400" dirty="0" err="1"/>
              <a:t>Reinigung</a:t>
            </a:r>
            <a:r>
              <a:rPr lang="en-US" sz="1400" dirty="0"/>
              <a:t>, </a:t>
            </a:r>
            <a:r>
              <a:rPr lang="en-US" sz="1400" dirty="0" err="1"/>
              <a:t>Hauswart</a:t>
            </a:r>
            <a:r>
              <a:rPr lang="en-US" sz="1400" dirty="0"/>
              <a:t>- </a:t>
            </a:r>
            <a:r>
              <a:rPr lang="en-US" sz="1400" dirty="0" err="1"/>
              <a:t>oder</a:t>
            </a:r>
            <a:r>
              <a:rPr lang="en-US" sz="1400" dirty="0"/>
              <a:t> </a:t>
            </a:r>
            <a:r>
              <a:rPr lang="en-US" sz="1400" dirty="0" err="1"/>
              <a:t>Hausverwaltungsservices</a:t>
            </a:r>
            <a:r>
              <a:rPr lang="en-US" sz="1400" dirty="0"/>
              <a:t> etc.</a:t>
            </a:r>
            <a:r>
              <a:rPr lang="en-US" sz="1400" dirty="0">
                <a:sym typeface="Wingdings" panose="05000000000000000000" pitchFamily="2" charset="2"/>
              </a:rPr>
              <a:t> </a:t>
            </a:r>
            <a:endParaRPr lang="en-US" sz="1400" dirty="0"/>
          </a:p>
        </p:txBody>
      </p:sp>
      <p:sp>
        <p:nvSpPr>
          <p:cNvPr id="18" name="Inhaltsplatzhalter 2"/>
          <p:cNvSpPr txBox="1">
            <a:spLocks/>
          </p:cNvSpPr>
          <p:nvPr/>
        </p:nvSpPr>
        <p:spPr>
          <a:xfrm>
            <a:off x="417927" y="5179090"/>
            <a:ext cx="5362112" cy="724785"/>
          </a:xfrm>
          <a:prstGeom prst="rect">
            <a:avLst/>
          </a:prstGeom>
        </p:spPr>
        <p:txBody>
          <a:bodyPr vert="horz" lIns="91440" tIns="45720" rIns="91440" bIns="45720" rtlCol="0" anchor="ctr">
            <a:normAutofit fontScale="92500"/>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lvl="1">
              <a:buFont typeface="Wingdings" panose="05000000000000000000" pitchFamily="2" charset="2"/>
              <a:buChar char="Ø"/>
            </a:pPr>
            <a:r>
              <a:rPr lang="en-US" sz="1400" b="1" dirty="0" err="1"/>
              <a:t>Auswertung</a:t>
            </a:r>
            <a:r>
              <a:rPr lang="en-US" sz="1400" b="1" dirty="0"/>
              <a:t> und </a:t>
            </a:r>
            <a:r>
              <a:rPr lang="en-US" sz="1400" b="1" dirty="0" err="1"/>
              <a:t>Weitergabe</a:t>
            </a:r>
            <a:r>
              <a:rPr lang="en-US" sz="1400" b="1" dirty="0"/>
              <a:t> von </a:t>
            </a:r>
            <a:r>
              <a:rPr lang="en-US" sz="1400" b="1" dirty="0" err="1"/>
              <a:t>Daten</a:t>
            </a:r>
            <a:r>
              <a:rPr lang="en-US" sz="1400" b="1" dirty="0"/>
              <a:t> </a:t>
            </a:r>
            <a:r>
              <a:rPr lang="en-US" sz="1400" dirty="0" err="1"/>
              <a:t>z.B</a:t>
            </a:r>
            <a:r>
              <a:rPr lang="en-US" sz="1400" dirty="0"/>
              <a:t>. an </a:t>
            </a:r>
            <a:r>
              <a:rPr lang="en-US" sz="1400" dirty="0" err="1"/>
              <a:t>Versicherungen</a:t>
            </a:r>
            <a:r>
              <a:rPr lang="en-US" sz="1400" dirty="0"/>
              <a:t>, Strom-/</a:t>
            </a:r>
            <a:r>
              <a:rPr lang="en-US" sz="1400" dirty="0" err="1"/>
              <a:t>Gasversorger</a:t>
            </a:r>
            <a:r>
              <a:rPr lang="en-US" sz="1400" dirty="0"/>
              <a:t> </a:t>
            </a:r>
            <a:r>
              <a:rPr lang="en-US" sz="1400" dirty="0" err="1"/>
              <a:t>für</a:t>
            </a:r>
            <a:r>
              <a:rPr lang="en-US" sz="1400" dirty="0"/>
              <a:t> </a:t>
            </a:r>
            <a:r>
              <a:rPr lang="en-US" sz="1400" dirty="0" err="1"/>
              <a:t>eigene</a:t>
            </a:r>
            <a:r>
              <a:rPr lang="en-US" sz="1400" dirty="0"/>
              <a:t> </a:t>
            </a:r>
            <a:r>
              <a:rPr lang="en-US" sz="1400" dirty="0" err="1"/>
              <a:t>Werbemaßnahmen</a:t>
            </a:r>
            <a:endParaRPr lang="en-US" sz="1400" dirty="0"/>
          </a:p>
          <a:p>
            <a:pPr lvl="1">
              <a:buFont typeface="Wingdings" panose="05000000000000000000" pitchFamily="2" charset="2"/>
              <a:buChar char="Ø"/>
            </a:pPr>
            <a:endParaRPr lang="en-US" sz="1400" dirty="0"/>
          </a:p>
        </p:txBody>
      </p:sp>
      <p:grpSp>
        <p:nvGrpSpPr>
          <p:cNvPr id="19" name="Gruppieren 18"/>
          <p:cNvGrpSpPr/>
          <p:nvPr/>
        </p:nvGrpSpPr>
        <p:grpSpPr>
          <a:xfrm>
            <a:off x="5946004" y="5109656"/>
            <a:ext cx="574766" cy="564266"/>
            <a:chOff x="198960" y="2375"/>
            <a:chExt cx="3158012" cy="3552639"/>
          </a:xfrm>
          <a:solidFill>
            <a:schemeClr val="accent1"/>
          </a:solidFill>
          <a:scene3d>
            <a:camera prst="orthographicFront"/>
            <a:lightRig rig="flat" dir="t"/>
          </a:scene3d>
        </p:grpSpPr>
        <p:sp>
          <p:nvSpPr>
            <p:cNvPr id="20" name="Pfeil nach unten 19"/>
            <p:cNvSpPr/>
            <p:nvPr/>
          </p:nvSpPr>
          <p:spPr>
            <a:xfrm rot="16200000">
              <a:off x="1646" y="199689"/>
              <a:ext cx="3552639" cy="3158012"/>
            </a:xfrm>
            <a:prstGeom prst="downArrow">
              <a:avLst>
                <a:gd name="adj1" fmla="val 50000"/>
                <a:gd name="adj2" fmla="val 35000"/>
              </a:avLst>
            </a:prstGeom>
            <a:grpFill/>
            <a:ln>
              <a:noFill/>
            </a:ln>
            <a:effectLst>
              <a:outerShdw blurRad="38100" dist="25400" dir="5400000" rotWithShape="0">
                <a:srgbClr val="000000">
                  <a:alpha val="55000"/>
                </a:srgbClr>
              </a:outerShdw>
            </a:effectLst>
            <a:sp3d prstMaterial="plastic">
              <a:bevelT w="120900" h="88900"/>
              <a:bevelB w="88900" h="31750" prst="angle"/>
            </a:sp3d>
          </p:spPr>
          <p:style>
            <a:lnRef idx="3">
              <a:scrgbClr r="0" g="0" b="0"/>
            </a:lnRef>
            <a:fillRef idx="1">
              <a:scrgbClr r="0" g="0" b="0"/>
            </a:fillRef>
            <a:effectRef idx="1">
              <a:scrgbClr r="0" g="0" b="0"/>
            </a:effectRef>
            <a:fontRef idx="minor">
              <a:schemeClr val="lt1"/>
            </a:fontRef>
          </p:style>
        </p:sp>
        <p:sp>
          <p:nvSpPr>
            <p:cNvPr id="21" name="Pfeil nach unten 4"/>
            <p:cNvSpPr txBox="1"/>
            <p:nvPr/>
          </p:nvSpPr>
          <p:spPr>
            <a:xfrm rot="21600000">
              <a:off x="198960" y="890535"/>
              <a:ext cx="2605360" cy="1776319"/>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l" defTabSz="622300">
                <a:lnSpc>
                  <a:spcPct val="90000"/>
                </a:lnSpc>
                <a:spcBef>
                  <a:spcPct val="0"/>
                </a:spcBef>
                <a:spcAft>
                  <a:spcPct val="35000"/>
                </a:spcAft>
                <a:buNone/>
              </a:pPr>
              <a:endParaRPr lang="de-DE" sz="1400" b="1" kern="1200" dirty="0">
                <a:solidFill>
                  <a:prstClr val="white"/>
                </a:solidFill>
                <a:latin typeface="Gill Sans MT" panose="020B0502020104020203"/>
                <a:ea typeface="+mn-ea"/>
                <a:cs typeface="+mn-cs"/>
              </a:endParaRPr>
            </a:p>
          </p:txBody>
        </p:sp>
      </p:grpSp>
      <p:grpSp>
        <p:nvGrpSpPr>
          <p:cNvPr id="22" name="Gruppieren 21"/>
          <p:cNvGrpSpPr/>
          <p:nvPr/>
        </p:nvGrpSpPr>
        <p:grpSpPr>
          <a:xfrm>
            <a:off x="5946004" y="3684675"/>
            <a:ext cx="574766" cy="564266"/>
            <a:chOff x="198960" y="2375"/>
            <a:chExt cx="3158012" cy="3552639"/>
          </a:xfrm>
          <a:solidFill>
            <a:schemeClr val="accent1"/>
          </a:solidFill>
          <a:scene3d>
            <a:camera prst="orthographicFront"/>
            <a:lightRig rig="flat" dir="t"/>
          </a:scene3d>
        </p:grpSpPr>
        <p:sp>
          <p:nvSpPr>
            <p:cNvPr id="23" name="Pfeil nach unten 22"/>
            <p:cNvSpPr/>
            <p:nvPr/>
          </p:nvSpPr>
          <p:spPr>
            <a:xfrm rot="16200000">
              <a:off x="1646" y="199689"/>
              <a:ext cx="3552639" cy="3158012"/>
            </a:xfrm>
            <a:prstGeom prst="downArrow">
              <a:avLst>
                <a:gd name="adj1" fmla="val 50000"/>
                <a:gd name="adj2" fmla="val 35000"/>
              </a:avLst>
            </a:prstGeom>
            <a:grpFill/>
            <a:ln>
              <a:noFill/>
            </a:ln>
            <a:effectLst>
              <a:outerShdw blurRad="38100" dist="25400" dir="5400000" rotWithShape="0">
                <a:srgbClr val="000000">
                  <a:alpha val="55000"/>
                </a:srgbClr>
              </a:outerShdw>
            </a:effectLst>
            <a:sp3d prstMaterial="plastic">
              <a:bevelT w="120900" h="88900"/>
              <a:bevelB w="88900" h="31750" prst="angle"/>
            </a:sp3d>
          </p:spPr>
          <p:style>
            <a:lnRef idx="3">
              <a:scrgbClr r="0" g="0" b="0"/>
            </a:lnRef>
            <a:fillRef idx="1">
              <a:scrgbClr r="0" g="0" b="0"/>
            </a:fillRef>
            <a:effectRef idx="1">
              <a:scrgbClr r="0" g="0" b="0"/>
            </a:effectRef>
            <a:fontRef idx="minor">
              <a:schemeClr val="lt1"/>
            </a:fontRef>
          </p:style>
        </p:sp>
        <p:sp>
          <p:nvSpPr>
            <p:cNvPr id="24" name="Pfeil nach unten 4"/>
            <p:cNvSpPr txBox="1"/>
            <p:nvPr/>
          </p:nvSpPr>
          <p:spPr>
            <a:xfrm rot="21600000">
              <a:off x="198960" y="890535"/>
              <a:ext cx="2605360" cy="1776319"/>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l" defTabSz="622300">
                <a:lnSpc>
                  <a:spcPct val="90000"/>
                </a:lnSpc>
                <a:spcBef>
                  <a:spcPct val="0"/>
                </a:spcBef>
                <a:spcAft>
                  <a:spcPct val="35000"/>
                </a:spcAft>
                <a:buNone/>
              </a:pPr>
              <a:endParaRPr lang="de-DE" sz="1400" b="1" kern="1200" dirty="0">
                <a:solidFill>
                  <a:prstClr val="white"/>
                </a:solidFill>
                <a:latin typeface="Gill Sans MT" panose="020B0502020104020203"/>
                <a:ea typeface="+mn-ea"/>
                <a:cs typeface="+mn-cs"/>
              </a:endParaRPr>
            </a:p>
          </p:txBody>
        </p:sp>
      </p:grpSp>
      <p:grpSp>
        <p:nvGrpSpPr>
          <p:cNvPr id="25" name="Gruppieren 24"/>
          <p:cNvGrpSpPr/>
          <p:nvPr/>
        </p:nvGrpSpPr>
        <p:grpSpPr>
          <a:xfrm>
            <a:off x="5946004" y="2388583"/>
            <a:ext cx="574766" cy="564266"/>
            <a:chOff x="198960" y="2375"/>
            <a:chExt cx="3158012" cy="3552639"/>
          </a:xfrm>
          <a:solidFill>
            <a:schemeClr val="accent1"/>
          </a:solidFill>
          <a:scene3d>
            <a:camera prst="orthographicFront"/>
            <a:lightRig rig="flat" dir="t"/>
          </a:scene3d>
        </p:grpSpPr>
        <p:sp>
          <p:nvSpPr>
            <p:cNvPr id="26" name="Pfeil nach unten 25"/>
            <p:cNvSpPr/>
            <p:nvPr/>
          </p:nvSpPr>
          <p:spPr>
            <a:xfrm rot="16200000">
              <a:off x="1646" y="199689"/>
              <a:ext cx="3552639" cy="3158012"/>
            </a:xfrm>
            <a:prstGeom prst="downArrow">
              <a:avLst>
                <a:gd name="adj1" fmla="val 50000"/>
                <a:gd name="adj2" fmla="val 35000"/>
              </a:avLst>
            </a:prstGeom>
            <a:grpFill/>
            <a:ln>
              <a:noFill/>
            </a:ln>
            <a:effectLst>
              <a:outerShdw blurRad="38100" dist="25400" dir="5400000" rotWithShape="0">
                <a:srgbClr val="000000">
                  <a:alpha val="55000"/>
                </a:srgbClr>
              </a:outerShdw>
            </a:effectLst>
            <a:sp3d prstMaterial="plastic">
              <a:bevelT w="120900" h="88900"/>
              <a:bevelB w="88900" h="31750" prst="angle"/>
            </a:sp3d>
          </p:spPr>
          <p:style>
            <a:lnRef idx="3">
              <a:scrgbClr r="0" g="0" b="0"/>
            </a:lnRef>
            <a:fillRef idx="1">
              <a:scrgbClr r="0" g="0" b="0"/>
            </a:fillRef>
            <a:effectRef idx="1">
              <a:scrgbClr r="0" g="0" b="0"/>
            </a:effectRef>
            <a:fontRef idx="minor">
              <a:schemeClr val="lt1"/>
            </a:fontRef>
          </p:style>
        </p:sp>
        <p:sp>
          <p:nvSpPr>
            <p:cNvPr id="27" name="Pfeil nach unten 4"/>
            <p:cNvSpPr txBox="1"/>
            <p:nvPr/>
          </p:nvSpPr>
          <p:spPr>
            <a:xfrm rot="21600000">
              <a:off x="198960" y="890535"/>
              <a:ext cx="2605360" cy="1776319"/>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l" defTabSz="622300">
                <a:lnSpc>
                  <a:spcPct val="90000"/>
                </a:lnSpc>
                <a:spcBef>
                  <a:spcPct val="0"/>
                </a:spcBef>
                <a:spcAft>
                  <a:spcPct val="35000"/>
                </a:spcAft>
                <a:buNone/>
              </a:pPr>
              <a:endParaRPr lang="de-DE" sz="1400" b="1" kern="1200" dirty="0">
                <a:solidFill>
                  <a:prstClr val="white"/>
                </a:solidFill>
                <a:latin typeface="Gill Sans MT" panose="020B0502020104020203"/>
                <a:ea typeface="+mn-ea"/>
                <a:cs typeface="+mn-cs"/>
              </a:endParaRPr>
            </a:p>
          </p:txBody>
        </p:sp>
      </p:grpSp>
    </p:spTree>
    <p:extLst>
      <p:ext uri="{BB962C8B-B14F-4D97-AF65-F5344CB8AC3E}">
        <p14:creationId xmlns:p14="http://schemas.microsoft.com/office/powerpoint/2010/main" val="2622466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a:t>Wie</a:t>
            </a:r>
            <a:r>
              <a:rPr lang="en-US" dirty="0"/>
              <a:t> </a:t>
            </a:r>
            <a:r>
              <a:rPr lang="en-US" dirty="0" err="1"/>
              <a:t>setzt</a:t>
            </a:r>
            <a:r>
              <a:rPr lang="en-US" dirty="0"/>
              <a:t> man </a:t>
            </a:r>
            <a:r>
              <a:rPr lang="en-US" dirty="0" err="1"/>
              <a:t>Digitalisierung</a:t>
            </a:r>
            <a:r>
              <a:rPr lang="en-US" dirty="0"/>
              <a:t> um?</a:t>
            </a:r>
            <a:endParaRPr lang="de-DE" dirty="0"/>
          </a:p>
        </p:txBody>
      </p:sp>
      <p:sp>
        <p:nvSpPr>
          <p:cNvPr id="4" name="Datumsplatzhalter 3"/>
          <p:cNvSpPr>
            <a:spLocks noGrp="1"/>
          </p:cNvSpPr>
          <p:nvPr>
            <p:ph type="dt" sz="half" idx="10"/>
          </p:nvPr>
        </p:nvSpPr>
        <p:spPr/>
        <p:txBody>
          <a:bodyPr/>
          <a:lstStyle/>
          <a:p>
            <a:r>
              <a:rPr lang="de-DE"/>
              <a:t>26. September 2016</a:t>
            </a:r>
            <a:endParaRPr lang="en-US" dirty="0"/>
          </a:p>
        </p:txBody>
      </p:sp>
      <p:sp>
        <p:nvSpPr>
          <p:cNvPr id="5" name="Fußzeilenplatzhalter 4"/>
          <p:cNvSpPr>
            <a:spLocks noGrp="1"/>
          </p:cNvSpPr>
          <p:nvPr>
            <p:ph type="ftr" sz="quarter" idx="11"/>
          </p:nvPr>
        </p:nvSpPr>
        <p:spPr/>
        <p:txBody>
          <a:bodyPr/>
          <a:lstStyle/>
          <a:p>
            <a:r>
              <a:rPr lang="en-US" dirty="0"/>
              <a:t>DATAREALITY - </a:t>
            </a:r>
            <a:r>
              <a:rPr lang="en-US" dirty="0" err="1"/>
              <a:t>Digitalisierung</a:t>
            </a:r>
            <a:r>
              <a:rPr lang="en-US" dirty="0"/>
              <a:t> von </a:t>
            </a:r>
            <a:r>
              <a:rPr lang="en-US" dirty="0" err="1"/>
              <a:t>Geschäftsprozessen</a:t>
            </a:r>
            <a:endParaRPr lang="en-US" dirty="0"/>
          </a:p>
        </p:txBody>
      </p:sp>
      <p:sp>
        <p:nvSpPr>
          <p:cNvPr id="6" name="Foliennummernplatzhalter 5"/>
          <p:cNvSpPr>
            <a:spLocks noGrp="1"/>
          </p:cNvSpPr>
          <p:nvPr>
            <p:ph type="sldNum" sz="quarter" idx="12"/>
          </p:nvPr>
        </p:nvSpPr>
        <p:spPr/>
        <p:txBody>
          <a:bodyPr/>
          <a:lstStyle/>
          <a:p>
            <a:fld id="{D57F1E4F-1CFF-5643-939E-217C01CDF565}" type="slidenum">
              <a:rPr lang="en-US" smtClean="0"/>
              <a:pPr/>
              <a:t>13</a:t>
            </a:fld>
            <a:endParaRPr lang="en-US" dirty="0"/>
          </a:p>
        </p:txBody>
      </p:sp>
      <p:graphicFrame>
        <p:nvGraphicFramePr>
          <p:cNvPr id="7" name="Diagramm 6"/>
          <p:cNvGraphicFramePr/>
          <p:nvPr>
            <p:extLst>
              <p:ext uri="{D42A27DB-BD31-4B8C-83A1-F6EECF244321}">
                <p14:modId xmlns:p14="http://schemas.microsoft.com/office/powerpoint/2010/main" val="1423424669"/>
              </p:ext>
            </p:extLst>
          </p:nvPr>
        </p:nvGraphicFramePr>
        <p:xfrm>
          <a:off x="6665844" y="2174407"/>
          <a:ext cx="5406886" cy="36565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Inhaltsplatzhalter 8"/>
          <p:cNvSpPr>
            <a:spLocks noGrp="1"/>
          </p:cNvSpPr>
          <p:nvPr>
            <p:ph idx="1"/>
          </p:nvPr>
        </p:nvSpPr>
        <p:spPr>
          <a:xfrm>
            <a:off x="581192" y="2174408"/>
            <a:ext cx="7024759" cy="3684392"/>
          </a:xfrm>
        </p:spPr>
        <p:txBody>
          <a:bodyPr/>
          <a:lstStyle/>
          <a:p>
            <a:pPr marL="0" indent="0">
              <a:buNone/>
            </a:pPr>
            <a:r>
              <a:rPr lang="de-DE" b="1" dirty="0"/>
              <a:t>Beispiele</a:t>
            </a:r>
            <a:r>
              <a:rPr lang="de-DE" dirty="0"/>
              <a:t>:</a:t>
            </a:r>
          </a:p>
          <a:p>
            <a:r>
              <a:rPr lang="de-DE" b="1" dirty="0"/>
              <a:t>Agile Prozesse: </a:t>
            </a:r>
            <a:r>
              <a:rPr lang="de-DE" dirty="0"/>
              <a:t>Nicht lange Konzepte erstellen, sondern kleine Schritte gehen und Dienste austesten </a:t>
            </a:r>
          </a:p>
          <a:p>
            <a:r>
              <a:rPr lang="de-DE" b="1" dirty="0"/>
              <a:t>Digitale Ideenschmiede:</a:t>
            </a:r>
            <a:r>
              <a:rPr lang="de-DE" dirty="0"/>
              <a:t> dediziertes Team für digitale Ideen  </a:t>
            </a:r>
            <a:endParaRPr lang="de-DE" b="1" dirty="0"/>
          </a:p>
          <a:p>
            <a:r>
              <a:rPr lang="de-DE" b="1" dirty="0"/>
              <a:t>Kooperationen</a:t>
            </a:r>
            <a:r>
              <a:rPr lang="de-DE" dirty="0"/>
              <a:t>: Mit Unternehmen/Start-ups zusammenarbeiten, die digitale Services bieten</a:t>
            </a:r>
          </a:p>
          <a:p>
            <a:r>
              <a:rPr lang="de-DE" b="1" dirty="0"/>
              <a:t>Kultur &amp; Arbeitsplatz</a:t>
            </a:r>
            <a:r>
              <a:rPr lang="de-DE" dirty="0"/>
              <a:t>:  digitale Vorreiter unter Mitarbeitern finden, Provision für online Registrierungen/Angeboten, interne digitale Kommunikation mit Mitarbeitern, Seminare &amp; Trainings</a:t>
            </a:r>
          </a:p>
        </p:txBody>
      </p:sp>
    </p:spTree>
    <p:extLst>
      <p:ext uri="{BB962C8B-B14F-4D97-AF65-F5344CB8AC3E}">
        <p14:creationId xmlns:p14="http://schemas.microsoft.com/office/powerpoint/2010/main" val="9623050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Was </a:t>
            </a:r>
            <a:r>
              <a:rPr lang="en-US" dirty="0" err="1"/>
              <a:t>brauchen</a:t>
            </a:r>
            <a:r>
              <a:rPr lang="en-US" dirty="0"/>
              <a:t> </a:t>
            </a:r>
            <a:r>
              <a:rPr lang="en-US" dirty="0" err="1"/>
              <a:t>Sie</a:t>
            </a:r>
            <a:r>
              <a:rPr lang="en-US" dirty="0"/>
              <a:t> </a:t>
            </a:r>
            <a:r>
              <a:rPr lang="en-US" dirty="0" err="1"/>
              <a:t>für</a:t>
            </a:r>
            <a:r>
              <a:rPr lang="en-US" dirty="0"/>
              <a:t> </a:t>
            </a:r>
            <a:r>
              <a:rPr lang="en-US" dirty="0" err="1"/>
              <a:t>Ihre</a:t>
            </a:r>
            <a:r>
              <a:rPr lang="en-US" dirty="0"/>
              <a:t> </a:t>
            </a:r>
            <a:r>
              <a:rPr lang="en-US" dirty="0" err="1"/>
              <a:t>Digitalisierung</a:t>
            </a:r>
            <a:r>
              <a:rPr lang="en-US" dirty="0"/>
              <a:t>?</a:t>
            </a:r>
            <a:endParaRPr lang="de-DE" dirty="0"/>
          </a:p>
        </p:txBody>
      </p:sp>
      <p:graphicFrame>
        <p:nvGraphicFramePr>
          <p:cNvPr id="7" name="Inhaltsplatzhalter 6"/>
          <p:cNvGraphicFramePr>
            <a:graphicFrameLocks noGrp="1"/>
          </p:cNvGraphicFramePr>
          <p:nvPr>
            <p:ph idx="1"/>
          </p:nvPr>
        </p:nvGraphicFramePr>
        <p:xfrm>
          <a:off x="864296" y="2215424"/>
          <a:ext cx="4572001" cy="34087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umsplatzhalter 3"/>
          <p:cNvSpPr>
            <a:spLocks noGrp="1"/>
          </p:cNvSpPr>
          <p:nvPr>
            <p:ph type="dt" sz="half" idx="10"/>
          </p:nvPr>
        </p:nvSpPr>
        <p:spPr/>
        <p:txBody>
          <a:bodyPr/>
          <a:lstStyle/>
          <a:p>
            <a:r>
              <a:rPr lang="de-DE"/>
              <a:t>26. September 2016</a:t>
            </a:r>
            <a:endParaRPr lang="en-US" dirty="0"/>
          </a:p>
        </p:txBody>
      </p:sp>
      <p:sp>
        <p:nvSpPr>
          <p:cNvPr id="5" name="Fußzeilenplatzhalter 4"/>
          <p:cNvSpPr>
            <a:spLocks noGrp="1"/>
          </p:cNvSpPr>
          <p:nvPr>
            <p:ph type="ftr" sz="quarter" idx="11"/>
          </p:nvPr>
        </p:nvSpPr>
        <p:spPr/>
        <p:txBody>
          <a:bodyPr/>
          <a:lstStyle/>
          <a:p>
            <a:r>
              <a:rPr lang="en-US"/>
              <a:t>DATAREALITY - Digitalisierung von Geschäftsprozessen</a:t>
            </a:r>
            <a:endParaRPr lang="en-US" dirty="0"/>
          </a:p>
        </p:txBody>
      </p:sp>
      <p:sp>
        <p:nvSpPr>
          <p:cNvPr id="6" name="Foliennummernplatzhalter 5"/>
          <p:cNvSpPr>
            <a:spLocks noGrp="1"/>
          </p:cNvSpPr>
          <p:nvPr>
            <p:ph type="sldNum" sz="quarter" idx="12"/>
          </p:nvPr>
        </p:nvSpPr>
        <p:spPr/>
        <p:txBody>
          <a:bodyPr/>
          <a:lstStyle/>
          <a:p>
            <a:fld id="{D57F1E4F-1CFF-5643-939E-217C01CDF565}" type="slidenum">
              <a:rPr lang="en-US" smtClean="0"/>
              <a:pPr/>
              <a:t>14</a:t>
            </a:fld>
            <a:endParaRPr lang="en-US" dirty="0"/>
          </a:p>
        </p:txBody>
      </p:sp>
      <p:sp>
        <p:nvSpPr>
          <p:cNvPr id="8" name="Inhaltsplatzhalter 2"/>
          <p:cNvSpPr txBox="1">
            <a:spLocks/>
          </p:cNvSpPr>
          <p:nvPr/>
        </p:nvSpPr>
        <p:spPr>
          <a:xfrm>
            <a:off x="7045810" y="2215424"/>
            <a:ext cx="4564998" cy="3650461"/>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Font typeface="Wingdings 2" panose="05020102010507070707" pitchFamily="18" charset="2"/>
              <a:buNone/>
            </a:pPr>
            <a:r>
              <a:rPr lang="en-US" b="1" dirty="0"/>
              <a:t>… </a:t>
            </a:r>
            <a:r>
              <a:rPr lang="en-US" b="1" dirty="0" err="1"/>
              <a:t>aber</a:t>
            </a:r>
            <a:r>
              <a:rPr lang="en-US" b="1" dirty="0"/>
              <a:t> </a:t>
            </a:r>
            <a:r>
              <a:rPr lang="en-US" b="1" dirty="0" err="1"/>
              <a:t>für</a:t>
            </a:r>
            <a:r>
              <a:rPr lang="en-US" b="1" dirty="0"/>
              <a:t> </a:t>
            </a:r>
            <a:r>
              <a:rPr lang="en-US" b="1" dirty="0" err="1"/>
              <a:t>eine</a:t>
            </a:r>
            <a:r>
              <a:rPr lang="en-US" b="1" dirty="0"/>
              <a:t> </a:t>
            </a:r>
            <a:r>
              <a:rPr lang="en-US" b="1" dirty="0" err="1"/>
              <a:t>nachhaltige</a:t>
            </a:r>
            <a:r>
              <a:rPr lang="en-US" b="1" dirty="0"/>
              <a:t> </a:t>
            </a:r>
            <a:r>
              <a:rPr lang="en-US" b="1" dirty="0" err="1"/>
              <a:t>Digitalisierung</a:t>
            </a:r>
            <a:r>
              <a:rPr lang="en-US" b="1" dirty="0"/>
              <a:t> </a:t>
            </a:r>
            <a:r>
              <a:rPr lang="en-US" b="1" dirty="0" err="1"/>
              <a:t>brauchen</a:t>
            </a:r>
            <a:r>
              <a:rPr lang="en-US" b="1" dirty="0"/>
              <a:t> </a:t>
            </a:r>
            <a:r>
              <a:rPr lang="en-US" b="1" dirty="0" err="1"/>
              <a:t>Sie</a:t>
            </a:r>
            <a:r>
              <a:rPr lang="en-US" b="1" dirty="0"/>
              <a:t> </a:t>
            </a:r>
          </a:p>
          <a:p>
            <a:pPr>
              <a:buFont typeface="Wingdings" panose="05000000000000000000" pitchFamily="2" charset="2"/>
              <a:buChar char="Ø"/>
            </a:pPr>
            <a:r>
              <a:rPr lang="en-US" dirty="0" err="1"/>
              <a:t>Eigene</a:t>
            </a:r>
            <a:r>
              <a:rPr lang="en-US" dirty="0"/>
              <a:t> </a:t>
            </a:r>
            <a:r>
              <a:rPr lang="en-US" b="1" dirty="0" err="1"/>
              <a:t>Strategie</a:t>
            </a:r>
            <a:r>
              <a:rPr lang="en-US" dirty="0"/>
              <a:t>, die </a:t>
            </a:r>
            <a:r>
              <a:rPr lang="en-US" dirty="0" err="1"/>
              <a:t>zu</a:t>
            </a:r>
            <a:r>
              <a:rPr lang="en-US" dirty="0"/>
              <a:t> </a:t>
            </a:r>
            <a:r>
              <a:rPr lang="en-US" dirty="0" err="1"/>
              <a:t>Ihnen</a:t>
            </a:r>
            <a:r>
              <a:rPr lang="en-US" dirty="0"/>
              <a:t> </a:t>
            </a:r>
            <a:r>
              <a:rPr lang="en-US" dirty="0" err="1"/>
              <a:t>passt</a:t>
            </a:r>
            <a:endParaRPr lang="en-US" dirty="0"/>
          </a:p>
          <a:p>
            <a:pPr>
              <a:buFont typeface="Wingdings" panose="05000000000000000000" pitchFamily="2" charset="2"/>
              <a:buChar char="Ø"/>
            </a:pPr>
            <a:r>
              <a:rPr lang="en-US" dirty="0" err="1"/>
              <a:t>Ausrichtung</a:t>
            </a:r>
            <a:r>
              <a:rPr lang="en-US" dirty="0"/>
              <a:t> an </a:t>
            </a:r>
            <a:r>
              <a:rPr lang="en-US" b="1" dirty="0" err="1"/>
              <a:t>neuen</a:t>
            </a:r>
            <a:r>
              <a:rPr lang="en-US" b="1" dirty="0"/>
              <a:t> </a:t>
            </a:r>
            <a:r>
              <a:rPr lang="en-US" b="1" dirty="0" err="1"/>
              <a:t>Unternehmenskennzahlen</a:t>
            </a:r>
            <a:endParaRPr lang="en-US" b="1" dirty="0"/>
          </a:p>
          <a:p>
            <a:pPr>
              <a:buFont typeface="Wingdings" panose="05000000000000000000" pitchFamily="2" charset="2"/>
              <a:buChar char="Ø"/>
            </a:pPr>
            <a:r>
              <a:rPr lang="en-US" b="1" dirty="0" err="1"/>
              <a:t>Einsicht</a:t>
            </a:r>
            <a:r>
              <a:rPr lang="en-US" dirty="0"/>
              <a:t>, </a:t>
            </a:r>
            <a:r>
              <a:rPr lang="en-US" dirty="0" err="1"/>
              <a:t>dass</a:t>
            </a:r>
            <a:r>
              <a:rPr lang="en-US" dirty="0"/>
              <a:t> die </a:t>
            </a:r>
            <a:r>
              <a:rPr lang="en-US" dirty="0" err="1"/>
              <a:t>erste</a:t>
            </a:r>
            <a:r>
              <a:rPr lang="en-US" dirty="0"/>
              <a:t> </a:t>
            </a:r>
            <a:r>
              <a:rPr lang="en-US" dirty="0" err="1"/>
              <a:t>Idee</a:t>
            </a:r>
            <a:r>
              <a:rPr lang="en-US" dirty="0"/>
              <a:t> </a:t>
            </a:r>
            <a:r>
              <a:rPr lang="en-US" dirty="0" err="1"/>
              <a:t>wahrscheinlich</a:t>
            </a:r>
            <a:r>
              <a:rPr lang="en-US" dirty="0"/>
              <a:t> </a:t>
            </a:r>
            <a:r>
              <a:rPr lang="en-US" dirty="0" err="1"/>
              <a:t>nicht</a:t>
            </a:r>
            <a:r>
              <a:rPr lang="en-US" dirty="0"/>
              <a:t> die </a:t>
            </a:r>
            <a:r>
              <a:rPr lang="en-US" dirty="0" err="1"/>
              <a:t>beste</a:t>
            </a:r>
            <a:r>
              <a:rPr lang="en-US" dirty="0"/>
              <a:t> </a:t>
            </a:r>
            <a:r>
              <a:rPr lang="en-US" dirty="0" err="1"/>
              <a:t>ist</a:t>
            </a:r>
            <a:endParaRPr lang="en-US" dirty="0"/>
          </a:p>
          <a:p>
            <a:pPr>
              <a:buFont typeface="Wingdings" panose="05000000000000000000" pitchFamily="2" charset="2"/>
              <a:buChar char="Ø"/>
            </a:pPr>
            <a:r>
              <a:rPr lang="en-US" dirty="0" err="1"/>
              <a:t>Veränderung</a:t>
            </a:r>
            <a:r>
              <a:rPr lang="en-US" dirty="0"/>
              <a:t> in der </a:t>
            </a:r>
            <a:r>
              <a:rPr lang="en-US" b="1" dirty="0" err="1"/>
              <a:t>Arbeitskultur</a:t>
            </a:r>
            <a:endParaRPr lang="en-US" b="1" dirty="0"/>
          </a:p>
          <a:p>
            <a:pPr>
              <a:buFont typeface="Wingdings" panose="05000000000000000000" pitchFamily="2" charset="2"/>
              <a:buChar char="Ø"/>
            </a:pPr>
            <a:r>
              <a:rPr lang="en-US" b="1" dirty="0" err="1"/>
              <a:t>Offenheit</a:t>
            </a:r>
            <a:r>
              <a:rPr lang="en-US" dirty="0"/>
              <a:t> von </a:t>
            </a:r>
            <a:r>
              <a:rPr lang="en-US" dirty="0" err="1"/>
              <a:t>anderen</a:t>
            </a:r>
            <a:r>
              <a:rPr lang="en-US" dirty="0"/>
              <a:t> </a:t>
            </a:r>
            <a:r>
              <a:rPr lang="en-US" dirty="0" err="1"/>
              <a:t>Industrien</a:t>
            </a:r>
            <a:r>
              <a:rPr lang="en-US" dirty="0"/>
              <a:t> </a:t>
            </a:r>
            <a:r>
              <a:rPr lang="en-US" dirty="0" err="1"/>
              <a:t>zu</a:t>
            </a:r>
            <a:r>
              <a:rPr lang="en-US" dirty="0"/>
              <a:t> </a:t>
            </a:r>
            <a:r>
              <a:rPr lang="en-US" dirty="0" err="1"/>
              <a:t>lernen</a:t>
            </a:r>
            <a:r>
              <a:rPr lang="en-US" dirty="0"/>
              <a:t> und </a:t>
            </a:r>
            <a:r>
              <a:rPr lang="en-US" dirty="0" err="1"/>
              <a:t>Wissen</a:t>
            </a:r>
            <a:r>
              <a:rPr lang="en-US" dirty="0"/>
              <a:t> </a:t>
            </a:r>
            <a:r>
              <a:rPr lang="en-US" dirty="0" err="1"/>
              <a:t>zu</a:t>
            </a:r>
            <a:r>
              <a:rPr lang="en-US" dirty="0"/>
              <a:t> </a:t>
            </a:r>
            <a:r>
              <a:rPr lang="en-US" dirty="0" err="1"/>
              <a:t>teilen</a:t>
            </a:r>
            <a:r>
              <a:rPr lang="en-US" dirty="0"/>
              <a:t>.</a:t>
            </a:r>
            <a:endParaRPr lang="de-DE" dirty="0"/>
          </a:p>
        </p:txBody>
      </p:sp>
      <p:sp>
        <p:nvSpPr>
          <p:cNvPr id="9" name="Gleichschenkliges Dreieck 8"/>
          <p:cNvSpPr/>
          <p:nvPr/>
        </p:nvSpPr>
        <p:spPr>
          <a:xfrm rot="5400000">
            <a:off x="5321038" y="3690953"/>
            <a:ext cx="2124533" cy="457699"/>
          </a:xfrm>
          <a:prstGeom prst="triangle">
            <a:avLst/>
          </a:prstGeom>
          <a:solidFill>
            <a:schemeClr val="accent2"/>
          </a:solidFill>
          <a:scene3d>
            <a:camera prst="orthographicFront"/>
            <a:lightRig rig="flat" dir="t"/>
          </a:scene3d>
          <a:sp3d z="-80000" prstMaterial="plastic">
            <a:bevelT w="50800" h="50800"/>
            <a:bevelB w="25400" h="25400" prst="angle"/>
          </a:sp3d>
        </p:spPr>
        <p:style>
          <a:lnRef idx="0">
            <a:schemeClr val="accent1">
              <a:tint val="60000"/>
              <a:hueOff val="0"/>
              <a:satOff val="0"/>
              <a:lumOff val="0"/>
              <a:alphaOff val="0"/>
            </a:schemeClr>
          </a:lnRef>
          <a:fillRef idx="3">
            <a:schemeClr val="accent1">
              <a:tint val="60000"/>
              <a:hueOff val="0"/>
              <a:satOff val="0"/>
              <a:lumOff val="0"/>
              <a:alphaOff val="0"/>
            </a:schemeClr>
          </a:fillRef>
          <a:effectRef idx="2">
            <a:schemeClr val="accent1">
              <a:tint val="60000"/>
              <a:hueOff val="0"/>
              <a:satOff val="0"/>
              <a:lumOff val="0"/>
              <a:alphaOff val="0"/>
            </a:schemeClr>
          </a:effectRef>
          <a:fontRef idx="minor">
            <a:schemeClr val="lt1"/>
          </a:fontRef>
        </p:style>
      </p:sp>
    </p:spTree>
    <p:extLst>
      <p:ext uri="{BB962C8B-B14F-4D97-AF65-F5344CB8AC3E}">
        <p14:creationId xmlns:p14="http://schemas.microsoft.com/office/powerpoint/2010/main" val="1295619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81192" y="702156"/>
            <a:ext cx="11029616" cy="1013800"/>
          </a:xfrm>
        </p:spPr>
        <p:txBody>
          <a:bodyPr/>
          <a:lstStyle/>
          <a:p>
            <a:r>
              <a:rPr lang="en-US" dirty="0"/>
              <a:t>ZUSAMMENFASSUNG:</a:t>
            </a:r>
            <a:br>
              <a:rPr lang="en-US" dirty="0"/>
            </a:br>
            <a:r>
              <a:rPr lang="en-US" dirty="0" err="1"/>
              <a:t>Welche</a:t>
            </a:r>
            <a:r>
              <a:rPr lang="en-US" dirty="0"/>
              <a:t> </a:t>
            </a:r>
            <a:r>
              <a:rPr lang="en-US" dirty="0" err="1"/>
              <a:t>Chancen</a:t>
            </a:r>
            <a:r>
              <a:rPr lang="en-US" dirty="0"/>
              <a:t> und </a:t>
            </a:r>
            <a:r>
              <a:rPr lang="en-US" dirty="0" err="1"/>
              <a:t>Risiken</a:t>
            </a:r>
            <a:r>
              <a:rPr lang="en-US" dirty="0"/>
              <a:t> </a:t>
            </a:r>
            <a:r>
              <a:rPr lang="en-US" dirty="0" err="1"/>
              <a:t>birgt</a:t>
            </a:r>
            <a:r>
              <a:rPr lang="en-US" dirty="0"/>
              <a:t> die </a:t>
            </a:r>
            <a:r>
              <a:rPr lang="en-US" dirty="0" err="1"/>
              <a:t>Digitalisierung</a:t>
            </a:r>
            <a:r>
              <a:rPr lang="en-US" dirty="0"/>
              <a:t>?</a:t>
            </a:r>
            <a:endParaRPr lang="de-DE" dirty="0"/>
          </a:p>
        </p:txBody>
      </p:sp>
      <p:sp>
        <p:nvSpPr>
          <p:cNvPr id="4" name="Datumsplatzhalter 3"/>
          <p:cNvSpPr>
            <a:spLocks noGrp="1"/>
          </p:cNvSpPr>
          <p:nvPr>
            <p:ph type="dt" sz="half" idx="10"/>
          </p:nvPr>
        </p:nvSpPr>
        <p:spPr/>
        <p:txBody>
          <a:bodyPr/>
          <a:lstStyle/>
          <a:p>
            <a:r>
              <a:rPr lang="de-DE"/>
              <a:t>26. September 2016</a:t>
            </a:r>
            <a:endParaRPr lang="en-US" dirty="0"/>
          </a:p>
        </p:txBody>
      </p:sp>
      <p:sp>
        <p:nvSpPr>
          <p:cNvPr id="5" name="Fußzeilenplatzhalter 4"/>
          <p:cNvSpPr>
            <a:spLocks noGrp="1"/>
          </p:cNvSpPr>
          <p:nvPr>
            <p:ph type="ftr" sz="quarter" idx="11"/>
          </p:nvPr>
        </p:nvSpPr>
        <p:spPr/>
        <p:txBody>
          <a:bodyPr/>
          <a:lstStyle/>
          <a:p>
            <a:r>
              <a:rPr lang="en-US"/>
              <a:t>DATAREALITY - Digitalisierung von Geschäftsprozessen</a:t>
            </a:r>
            <a:endParaRPr lang="en-US" dirty="0"/>
          </a:p>
        </p:txBody>
      </p:sp>
      <p:sp>
        <p:nvSpPr>
          <p:cNvPr id="6" name="Foliennummernplatzhalter 5"/>
          <p:cNvSpPr>
            <a:spLocks noGrp="1"/>
          </p:cNvSpPr>
          <p:nvPr>
            <p:ph type="sldNum" sz="quarter" idx="12"/>
          </p:nvPr>
        </p:nvSpPr>
        <p:spPr/>
        <p:txBody>
          <a:bodyPr/>
          <a:lstStyle/>
          <a:p>
            <a:fld id="{D57F1E4F-1CFF-5643-939E-217C01CDF565}" type="slidenum">
              <a:rPr lang="en-US" smtClean="0"/>
              <a:pPr/>
              <a:t>15</a:t>
            </a:fld>
            <a:endParaRPr lang="en-US" dirty="0"/>
          </a:p>
        </p:txBody>
      </p:sp>
      <p:graphicFrame>
        <p:nvGraphicFramePr>
          <p:cNvPr id="10" name="Inhaltsplatzhalter 9"/>
          <p:cNvGraphicFramePr>
            <a:graphicFrameLocks noGrp="1"/>
          </p:cNvGraphicFramePr>
          <p:nvPr>
            <p:ph idx="1"/>
            <p:extLst>
              <p:ext uri="{D42A27DB-BD31-4B8C-83A1-F6EECF244321}">
                <p14:modId xmlns:p14="http://schemas.microsoft.com/office/powerpoint/2010/main" val="3242808247"/>
              </p:ext>
            </p:extLst>
          </p:nvPr>
        </p:nvGraphicFramePr>
        <p:xfrm>
          <a:off x="581025" y="1004552"/>
          <a:ext cx="11029950" cy="50613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988067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en-US" dirty="0" err="1"/>
              <a:t>Vielen</a:t>
            </a:r>
            <a:r>
              <a:rPr lang="en-US" dirty="0"/>
              <a:t> Dank </a:t>
            </a:r>
            <a:r>
              <a:rPr lang="en-US" dirty="0" err="1"/>
              <a:t>für</a:t>
            </a:r>
            <a:r>
              <a:rPr lang="en-US" dirty="0"/>
              <a:t> </a:t>
            </a:r>
            <a:r>
              <a:rPr lang="en-US" dirty="0" err="1"/>
              <a:t>Ihre</a:t>
            </a:r>
            <a:r>
              <a:rPr lang="en-US" dirty="0"/>
              <a:t> </a:t>
            </a:r>
            <a:r>
              <a:rPr lang="en-US" dirty="0" err="1"/>
              <a:t>Aufmerksamkeit</a:t>
            </a:r>
            <a:r>
              <a:rPr lang="en-US" dirty="0"/>
              <a:t>!</a:t>
            </a:r>
            <a:endParaRPr lang="de-DE" dirty="0"/>
          </a:p>
        </p:txBody>
      </p:sp>
      <p:sp>
        <p:nvSpPr>
          <p:cNvPr id="4" name="Datumsplatzhalter 3"/>
          <p:cNvSpPr>
            <a:spLocks noGrp="1"/>
          </p:cNvSpPr>
          <p:nvPr>
            <p:ph type="dt" sz="half" idx="10"/>
          </p:nvPr>
        </p:nvSpPr>
        <p:spPr/>
        <p:txBody>
          <a:bodyPr/>
          <a:lstStyle/>
          <a:p>
            <a:r>
              <a:rPr lang="de-DE"/>
              <a:t>26. September 2016</a:t>
            </a:r>
            <a:endParaRPr lang="en-US" dirty="0"/>
          </a:p>
        </p:txBody>
      </p:sp>
      <p:sp>
        <p:nvSpPr>
          <p:cNvPr id="5" name="Fußzeilenplatzhalter 4"/>
          <p:cNvSpPr>
            <a:spLocks noGrp="1"/>
          </p:cNvSpPr>
          <p:nvPr>
            <p:ph type="ftr" sz="quarter" idx="11"/>
          </p:nvPr>
        </p:nvSpPr>
        <p:spPr/>
        <p:txBody>
          <a:bodyPr/>
          <a:lstStyle/>
          <a:p>
            <a:r>
              <a:rPr lang="en-US"/>
              <a:t>DATAREALITY - Digitalisierung von Geschäftsprozessen</a:t>
            </a:r>
            <a:endParaRPr lang="en-US" dirty="0"/>
          </a:p>
        </p:txBody>
      </p:sp>
      <p:sp>
        <p:nvSpPr>
          <p:cNvPr id="6" name="Foliennummernplatzhalter 5"/>
          <p:cNvSpPr>
            <a:spLocks noGrp="1"/>
          </p:cNvSpPr>
          <p:nvPr>
            <p:ph type="sldNum" sz="quarter" idx="12"/>
          </p:nvPr>
        </p:nvSpPr>
        <p:spPr/>
        <p:txBody>
          <a:bodyPr/>
          <a:lstStyle/>
          <a:p>
            <a:fld id="{D57F1E4F-1CFF-5643-939E-217C01CDF565}" type="slidenum">
              <a:rPr lang="en-US" smtClean="0"/>
              <a:pPr/>
              <a:t>16</a:t>
            </a:fld>
            <a:endParaRPr lang="en-US" dirty="0"/>
          </a:p>
        </p:txBody>
      </p:sp>
      <p:sp>
        <p:nvSpPr>
          <p:cNvPr id="7" name="Textfeld 6"/>
          <p:cNvSpPr txBox="1"/>
          <p:nvPr/>
        </p:nvSpPr>
        <p:spPr>
          <a:xfrm>
            <a:off x="587249" y="3761962"/>
            <a:ext cx="3452548" cy="1477328"/>
          </a:xfrm>
          <a:prstGeom prst="rect">
            <a:avLst/>
          </a:prstGeom>
          <a:noFill/>
        </p:spPr>
        <p:txBody>
          <a:bodyPr wrap="none" rtlCol="0">
            <a:spAutoFit/>
          </a:bodyPr>
          <a:lstStyle/>
          <a:p>
            <a:r>
              <a:rPr lang="en-US" dirty="0" err="1">
                <a:solidFill>
                  <a:schemeClr val="bg1"/>
                </a:solidFill>
              </a:rPr>
              <a:t>Rechtsanwältin</a:t>
            </a:r>
            <a:r>
              <a:rPr lang="en-US" dirty="0">
                <a:solidFill>
                  <a:schemeClr val="bg1"/>
                </a:solidFill>
              </a:rPr>
              <a:t> Dr. Jana Moser </a:t>
            </a:r>
          </a:p>
          <a:p>
            <a:r>
              <a:rPr lang="en-US" dirty="0">
                <a:solidFill>
                  <a:schemeClr val="bg1"/>
                </a:solidFill>
              </a:rPr>
              <a:t>DATAREALITY</a:t>
            </a:r>
          </a:p>
          <a:p>
            <a:r>
              <a:rPr lang="en-US" dirty="0" err="1">
                <a:solidFill>
                  <a:schemeClr val="bg1"/>
                </a:solidFill>
              </a:rPr>
              <a:t>Daten</a:t>
            </a:r>
            <a:r>
              <a:rPr lang="en-US" dirty="0">
                <a:solidFill>
                  <a:schemeClr val="bg1"/>
                </a:solidFill>
              </a:rPr>
              <a:t> – Innovation – </a:t>
            </a:r>
            <a:r>
              <a:rPr lang="en-US" dirty="0" err="1">
                <a:solidFill>
                  <a:schemeClr val="bg1"/>
                </a:solidFill>
              </a:rPr>
              <a:t>Regulierung</a:t>
            </a:r>
            <a:r>
              <a:rPr lang="en-US" dirty="0">
                <a:solidFill>
                  <a:schemeClr val="bg1"/>
                </a:solidFill>
              </a:rPr>
              <a:t>  </a:t>
            </a:r>
          </a:p>
          <a:p>
            <a:endParaRPr lang="en-US" dirty="0">
              <a:solidFill>
                <a:schemeClr val="bg1"/>
              </a:solidFill>
            </a:endParaRPr>
          </a:p>
          <a:p>
            <a:r>
              <a:rPr lang="en-US" dirty="0">
                <a:solidFill>
                  <a:schemeClr val="bg1"/>
                </a:solidFill>
              </a:rPr>
              <a:t>jana.moser@datareality.eu</a:t>
            </a:r>
            <a:endParaRPr lang="de-DE" dirty="0">
              <a:solidFill>
                <a:schemeClr val="bg1"/>
              </a:solidFill>
            </a:endParaRPr>
          </a:p>
        </p:txBody>
      </p:sp>
    </p:spTree>
    <p:extLst>
      <p:ext uri="{BB962C8B-B14F-4D97-AF65-F5344CB8AC3E}">
        <p14:creationId xmlns:p14="http://schemas.microsoft.com/office/powerpoint/2010/main" val="1783936015"/>
      </p:ext>
    </p:extLst>
  </p:cSld>
  <p:clrMapOvr>
    <a:masterClrMapping/>
  </p:clrMapOvr>
</p:sld>
</file>

<file path=ppt/theme/theme1.xml><?xml version="1.0" encoding="utf-8"?>
<a:theme xmlns:a="http://schemas.openxmlformats.org/drawingml/2006/main" name="Dividende">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1518</Words>
  <Application>Microsoft Office PowerPoint</Application>
  <PresentationFormat>Widescreen</PresentationFormat>
  <Paragraphs>363</Paragraphs>
  <Slides>16</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Gill Sans MT</vt:lpstr>
      <vt:lpstr>Symbol</vt:lpstr>
      <vt:lpstr>Wingdings</vt:lpstr>
      <vt:lpstr>Wingdings 2</vt:lpstr>
      <vt:lpstr>Dividende</vt:lpstr>
      <vt:lpstr>Digitalisisierung von Geschäftsprozessen</vt:lpstr>
      <vt:lpstr>Entwicklungen im Bereich der Digitalisierung</vt:lpstr>
      <vt:lpstr>Entwicklungen im Bereich der Digitalisierung</vt:lpstr>
      <vt:lpstr>Wo steht die Deutsche Wirtschaft?</vt:lpstr>
      <vt:lpstr>Wo steht die Deutsche Wirtschaft?</vt:lpstr>
      <vt:lpstr>Wie sehen erfolgreiche digitale GeschäftsModelle aus?</vt:lpstr>
      <vt:lpstr>Wie sehen erfolgreiche digitale GeschäftsModelle aus?</vt:lpstr>
      <vt:lpstr>Wo steht die WOhnungswirtschaft?</vt:lpstr>
      <vt:lpstr>Wie kann die Wohnungswirtchaft von Digitalisierung profitieren? </vt:lpstr>
      <vt:lpstr>Wie können digitale GeschäftsModelle in der Wohnungswirtschaft aussehen? </vt:lpstr>
      <vt:lpstr>Was sagt der Kunde zum Thema Digitalisierung?</vt:lpstr>
      <vt:lpstr>Wie verhält es sich mit dem Datenschutz bei digitalen Geschäftsmodellen? </vt:lpstr>
      <vt:lpstr>Wie setzt man Digitalisierung um?</vt:lpstr>
      <vt:lpstr>Was brauchen Sie für Ihre Digitalisierung?</vt:lpstr>
      <vt:lpstr>ZUSAMMENFASSUNG: Welche Chancen und Risiken birgt die Digitalisierung?</vt:lpstr>
      <vt:lpstr>Vielen Dank für Ihre Aufmerksamkeit!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Jana Moser</dc:creator>
  <cp:lastModifiedBy>Jana Moser</cp:lastModifiedBy>
  <cp:revision>75</cp:revision>
  <dcterms:created xsi:type="dcterms:W3CDTF">2016-06-19T06:51:03Z</dcterms:created>
  <dcterms:modified xsi:type="dcterms:W3CDTF">2016-09-26T07:35:03Z</dcterms:modified>
</cp:coreProperties>
</file>